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304" r:id="rId3"/>
    <p:sldId id="280" r:id="rId4"/>
    <p:sldId id="303" r:id="rId5"/>
    <p:sldId id="305" r:id="rId6"/>
    <p:sldId id="306" r:id="rId7"/>
    <p:sldId id="308" r:id="rId8"/>
    <p:sldId id="307" r:id="rId9"/>
  </p:sldIdLst>
  <p:sldSz cx="9906000" cy="6858000" type="A4"/>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22" autoAdjust="0"/>
    <p:restoredTop sz="98246" autoAdjust="0"/>
  </p:normalViewPr>
  <p:slideViewPr>
    <p:cSldViewPr>
      <p:cViewPr varScale="1">
        <p:scale>
          <a:sx n="110" d="100"/>
          <a:sy n="110" d="100"/>
        </p:scale>
        <p:origin x="1512" y="90"/>
      </p:cViewPr>
      <p:guideLst>
        <p:guide orient="horz" pos="2160"/>
        <p:guide pos="312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36D63A34-5B73-4FF7-889E-CF4F371E7102}" type="datetimeFigureOut">
              <a:rPr kumimoji="1" lang="ja-JP" altLang="en-US" smtClean="0"/>
              <a:t>2020/4/13</a:t>
            </a:fld>
            <a:endParaRPr kumimoji="1" lang="ja-JP" altLang="en-US"/>
          </a:p>
        </p:txBody>
      </p:sp>
      <p:sp>
        <p:nvSpPr>
          <p:cNvPr id="4" name="スライド イメージ プレースホルダー 3"/>
          <p:cNvSpPr>
            <a:spLocks noGrp="1" noRot="1" noChangeAspect="1"/>
          </p:cNvSpPr>
          <p:nvPr>
            <p:ph type="sldImg" idx="2"/>
          </p:nvPr>
        </p:nvSpPr>
        <p:spPr>
          <a:xfrm>
            <a:off x="779463" y="768350"/>
            <a:ext cx="5540375" cy="3836988"/>
          </a:xfrm>
          <a:prstGeom prst="rect">
            <a:avLst/>
          </a:prstGeom>
          <a:noFill/>
          <a:ln w="12700">
            <a:solidFill>
              <a:prstClr val="black"/>
            </a:solidFill>
          </a:ln>
        </p:spPr>
        <p:txBody>
          <a:bodyPr vert="horz" lIns="99048" tIns="49524" rIns="99048" bIns="49524" rtlCol="0" anchor="ctr"/>
          <a:lstStyle/>
          <a:p>
            <a:endParaRPr lang="ja-JP" altLang="en-US"/>
          </a:p>
        </p:txBody>
      </p:sp>
      <p:sp>
        <p:nvSpPr>
          <p:cNvPr id="5" name="ノート プレースホルダー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AAA53D82-1F20-4B0D-AAAE-CBDAFD6290B7}" type="slidenum">
              <a:rPr kumimoji="1" lang="ja-JP" altLang="en-US" smtClean="0"/>
              <a:t>‹#›</a:t>
            </a:fld>
            <a:endParaRPr kumimoji="1" lang="ja-JP" altLang="en-US"/>
          </a:p>
        </p:txBody>
      </p:sp>
    </p:spTree>
    <p:extLst>
      <p:ext uri="{BB962C8B-B14F-4D97-AF65-F5344CB8AC3E}">
        <p14:creationId xmlns:p14="http://schemas.microsoft.com/office/powerpoint/2010/main" val="120148389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0" name="直角三角形 9"/>
          <p:cNvSpPr/>
          <p:nvPr/>
        </p:nvSpPr>
        <p:spPr>
          <a:xfrm>
            <a:off x="-2" y="4664147"/>
            <a:ext cx="991368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タイトル 8"/>
          <p:cNvSpPr>
            <a:spLocks noGrp="1"/>
          </p:cNvSpPr>
          <p:nvPr>
            <p:ph type="ctrTitle"/>
          </p:nvPr>
        </p:nvSpPr>
        <p:spPr>
          <a:xfrm>
            <a:off x="742950" y="1752602"/>
            <a:ext cx="84201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ja-JP" altLang="en-US"/>
              <a:t>マスター タイトルの書式設定</a:t>
            </a:r>
            <a:endParaRPr kumimoji="0" lang="en-US"/>
          </a:p>
        </p:txBody>
      </p:sp>
      <p:sp>
        <p:nvSpPr>
          <p:cNvPr id="17" name="サブタイトル 16"/>
          <p:cNvSpPr>
            <a:spLocks noGrp="1"/>
          </p:cNvSpPr>
          <p:nvPr>
            <p:ph type="subTitle" idx="1"/>
          </p:nvPr>
        </p:nvSpPr>
        <p:spPr>
          <a:xfrm>
            <a:off x="742950" y="3611607"/>
            <a:ext cx="84201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ja-JP" altLang="en-US"/>
              <a:t>マスター サブタイトルの書式設定</a:t>
            </a:r>
            <a:endParaRPr kumimoji="0" lang="en-US"/>
          </a:p>
        </p:txBody>
      </p:sp>
      <p:grpSp>
        <p:nvGrpSpPr>
          <p:cNvPr id="2" name="グループ化 1"/>
          <p:cNvGrpSpPr/>
          <p:nvPr/>
        </p:nvGrpSpPr>
        <p:grpSpPr>
          <a:xfrm>
            <a:off x="-4078" y="4953000"/>
            <a:ext cx="9910079" cy="1912088"/>
            <a:chOff x="-3765" y="4832896"/>
            <a:chExt cx="9147765" cy="2032192"/>
          </a:xfrm>
        </p:grpSpPr>
        <p:sp>
          <p:nvSpPr>
            <p:cNvPr id="7" name="フリーフォーム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フリーフォーム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フリーフォーム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直線コネクタ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495300" y="1481330"/>
            <a:ext cx="8915400" cy="4386071"/>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a:xfrm>
            <a:off x="7287618" y="6407944"/>
            <a:ext cx="2080260" cy="365760"/>
          </a:xfrm>
          <a:prstGeom prst="rect">
            <a:avLst/>
          </a:prstGeom>
        </p:spPr>
        <p:txBody>
          <a:bodyPr/>
          <a:lstStyle/>
          <a:p>
            <a:endParaRPr kumimoji="1" lang="ja-JP" altLang="en-US"/>
          </a:p>
        </p:txBody>
      </p:sp>
      <p:sp>
        <p:nvSpPr>
          <p:cNvPr id="5" name="フッター プレースホルダー 4"/>
          <p:cNvSpPr>
            <a:spLocks noGrp="1"/>
          </p:cNvSpPr>
          <p:nvPr>
            <p:ph type="ftr" sz="quarter" idx="11"/>
          </p:nvPr>
        </p:nvSpPr>
        <p:spPr>
          <a:xfrm>
            <a:off x="4745079" y="6407945"/>
            <a:ext cx="2546571" cy="365125"/>
          </a:xfrm>
          <a:prstGeom prst="rect">
            <a:avLst/>
          </a:prstGeom>
        </p:spPr>
        <p:txBody>
          <a:bodyPr/>
          <a:lstStyle/>
          <a:p>
            <a:r>
              <a:rPr kumimoji="1" lang="zh-CN" altLang="en-US"/>
              <a:t>第</a:t>
            </a:r>
            <a:r>
              <a:rPr kumimoji="1" lang="en-US" altLang="zh-CN"/>
              <a:t>91</a:t>
            </a:r>
            <a:r>
              <a:rPr kumimoji="1" lang="zh-CN" altLang="en-US"/>
              <a:t>回日本医療機器学会大会　</a:t>
            </a:r>
            <a:r>
              <a:rPr kumimoji="1" lang="en-US" altLang="zh-CN"/>
              <a:t>2016</a:t>
            </a:r>
            <a:r>
              <a:rPr kumimoji="1" lang="zh-CN" altLang="en-US"/>
              <a:t>年</a:t>
            </a:r>
            <a:r>
              <a:rPr kumimoji="1" lang="en-US" altLang="zh-CN"/>
              <a:t>6</a:t>
            </a:r>
            <a:r>
              <a:rPr kumimoji="1" lang="zh-CN" altLang="en-US"/>
              <a:t>月</a:t>
            </a:r>
            <a:r>
              <a:rPr kumimoji="1" lang="en-US" altLang="zh-CN"/>
              <a:t>24</a:t>
            </a:r>
            <a:r>
              <a:rPr kumimoji="1" lang="zh-CN" altLang="en-US"/>
              <a:t>日（金）大阪国際会議場</a:t>
            </a:r>
            <a:endParaRPr kumimoji="1" lang="ja-JP" altLang="en-US"/>
          </a:p>
        </p:txBody>
      </p:sp>
      <p:sp>
        <p:nvSpPr>
          <p:cNvPr id="6" name="スライド番号プレースホルダー 5"/>
          <p:cNvSpPr>
            <a:spLocks noGrp="1"/>
          </p:cNvSpPr>
          <p:nvPr>
            <p:ph type="sldNum" sz="quarter" idx="12"/>
          </p:nvPr>
        </p:nvSpPr>
        <p:spPr>
          <a:xfrm>
            <a:off x="9367878" y="6407945"/>
            <a:ext cx="396240" cy="365125"/>
          </a:xfrm>
          <a:prstGeom prst="rect">
            <a:avLst/>
          </a:prstGeom>
        </p:spPr>
        <p:txBody>
          <a:bodyPr/>
          <a:lstStyle/>
          <a:p>
            <a:fld id="{334239E9-9F82-464F-8ECE-A587C7426DB8}"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414347" y="274641"/>
            <a:ext cx="1925593" cy="5592761"/>
          </a:xfrm>
        </p:spPr>
        <p:txBody>
          <a:bodyPr vert="eaVert"/>
          <a:lstStyle/>
          <a:p>
            <a:r>
              <a:rPr kumimoji="0" lang="ja-JP" altLang="en-US"/>
              <a:t>マスター タイトルの書式設定</a:t>
            </a:r>
            <a:endParaRPr kumimoji="0" lang="en-US"/>
          </a:p>
        </p:txBody>
      </p:sp>
      <p:sp>
        <p:nvSpPr>
          <p:cNvPr id="3" name="縦書きテキスト プレースホルダー 2"/>
          <p:cNvSpPr>
            <a:spLocks noGrp="1"/>
          </p:cNvSpPr>
          <p:nvPr>
            <p:ph type="body" orient="vert" idx="1"/>
          </p:nvPr>
        </p:nvSpPr>
        <p:spPr>
          <a:xfrm>
            <a:off x="495300" y="274641"/>
            <a:ext cx="6851650" cy="5592760"/>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ー 3"/>
          <p:cNvSpPr>
            <a:spLocks noGrp="1"/>
          </p:cNvSpPr>
          <p:nvPr>
            <p:ph type="dt" sz="half" idx="10"/>
          </p:nvPr>
        </p:nvSpPr>
        <p:spPr>
          <a:xfrm>
            <a:off x="7287618" y="6407944"/>
            <a:ext cx="2080260" cy="365760"/>
          </a:xfrm>
          <a:prstGeom prst="rect">
            <a:avLst/>
          </a:prstGeom>
        </p:spPr>
        <p:txBody>
          <a:bodyPr/>
          <a:lstStyle/>
          <a:p>
            <a:endParaRPr kumimoji="1" lang="ja-JP" altLang="en-US"/>
          </a:p>
        </p:txBody>
      </p:sp>
      <p:sp>
        <p:nvSpPr>
          <p:cNvPr id="5" name="フッター プレースホルダー 4"/>
          <p:cNvSpPr>
            <a:spLocks noGrp="1"/>
          </p:cNvSpPr>
          <p:nvPr>
            <p:ph type="ftr" sz="quarter" idx="11"/>
          </p:nvPr>
        </p:nvSpPr>
        <p:spPr>
          <a:xfrm>
            <a:off x="4745079" y="6407945"/>
            <a:ext cx="2546571" cy="365125"/>
          </a:xfrm>
          <a:prstGeom prst="rect">
            <a:avLst/>
          </a:prstGeom>
        </p:spPr>
        <p:txBody>
          <a:bodyPr/>
          <a:lstStyle/>
          <a:p>
            <a:r>
              <a:rPr kumimoji="1" lang="zh-CN" altLang="en-US"/>
              <a:t>第</a:t>
            </a:r>
            <a:r>
              <a:rPr kumimoji="1" lang="en-US" altLang="zh-CN"/>
              <a:t>91</a:t>
            </a:r>
            <a:r>
              <a:rPr kumimoji="1" lang="zh-CN" altLang="en-US"/>
              <a:t>回日本医療機器学会大会　</a:t>
            </a:r>
            <a:r>
              <a:rPr kumimoji="1" lang="en-US" altLang="zh-CN"/>
              <a:t>2016</a:t>
            </a:r>
            <a:r>
              <a:rPr kumimoji="1" lang="zh-CN" altLang="en-US"/>
              <a:t>年</a:t>
            </a:r>
            <a:r>
              <a:rPr kumimoji="1" lang="en-US" altLang="zh-CN"/>
              <a:t>6</a:t>
            </a:r>
            <a:r>
              <a:rPr kumimoji="1" lang="zh-CN" altLang="en-US"/>
              <a:t>月</a:t>
            </a:r>
            <a:r>
              <a:rPr kumimoji="1" lang="en-US" altLang="zh-CN"/>
              <a:t>24</a:t>
            </a:r>
            <a:r>
              <a:rPr kumimoji="1" lang="zh-CN" altLang="en-US"/>
              <a:t>日（金）大阪国際会議場</a:t>
            </a:r>
            <a:endParaRPr kumimoji="1" lang="ja-JP" altLang="en-US"/>
          </a:p>
        </p:txBody>
      </p:sp>
      <p:sp>
        <p:nvSpPr>
          <p:cNvPr id="6" name="スライド番号プレースホルダー 5"/>
          <p:cNvSpPr>
            <a:spLocks noGrp="1"/>
          </p:cNvSpPr>
          <p:nvPr>
            <p:ph type="sldNum" sz="quarter" idx="12"/>
          </p:nvPr>
        </p:nvSpPr>
        <p:spPr>
          <a:xfrm>
            <a:off x="9367878" y="6407945"/>
            <a:ext cx="396240" cy="365125"/>
          </a:xfrm>
          <a:prstGeom prst="rect">
            <a:avLst/>
          </a:prstGeom>
        </p:spPr>
        <p:txBody>
          <a:bodyPr/>
          <a:lstStyle/>
          <a:p>
            <a:fld id="{334239E9-9F82-464F-8ECE-A587C7426DB8}"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pPr lvl="0" eaLnBrk="1" latinLnBrk="0" hangingPunct="1"/>
            <a:r>
              <a:rPr lang="ja-JP" altLang="en-US" dirty="0"/>
              <a:t>マスター テキストの書式設定</a:t>
            </a:r>
          </a:p>
          <a:p>
            <a:pPr lvl="1" eaLnBrk="1" latinLnBrk="0" hangingPunct="1"/>
            <a:r>
              <a:rPr lang="ja-JP" altLang="en-US" dirty="0"/>
              <a:t>第 </a:t>
            </a:r>
            <a:r>
              <a:rPr lang="en-US" altLang="ja-JP" dirty="0"/>
              <a:t>2 </a:t>
            </a:r>
            <a:r>
              <a:rPr lang="ja-JP" altLang="en-US" dirty="0"/>
              <a:t>レベル</a:t>
            </a:r>
          </a:p>
          <a:p>
            <a:pPr lvl="2" eaLnBrk="1" latinLnBrk="0" hangingPunct="1"/>
            <a:r>
              <a:rPr lang="ja-JP" altLang="en-US" dirty="0"/>
              <a:t>第 </a:t>
            </a:r>
            <a:r>
              <a:rPr lang="en-US" altLang="ja-JP" dirty="0"/>
              <a:t>3 </a:t>
            </a:r>
            <a:r>
              <a:rPr lang="ja-JP" altLang="en-US" dirty="0"/>
              <a:t>レベル</a:t>
            </a:r>
          </a:p>
          <a:p>
            <a:pPr lvl="3" eaLnBrk="1" latinLnBrk="0" hangingPunct="1"/>
            <a:r>
              <a:rPr lang="ja-JP" altLang="en-US" dirty="0"/>
              <a:t>第 </a:t>
            </a:r>
            <a:r>
              <a:rPr lang="en-US" altLang="ja-JP" dirty="0"/>
              <a:t>4 </a:t>
            </a:r>
            <a:r>
              <a:rPr lang="ja-JP" altLang="en-US" dirty="0"/>
              <a:t>レベル</a:t>
            </a:r>
          </a:p>
          <a:p>
            <a:pPr lvl="4" eaLnBrk="1" latinLnBrk="0" hangingPunct="1"/>
            <a:r>
              <a:rPr lang="ja-JP" altLang="en-US" dirty="0"/>
              <a:t>第 </a:t>
            </a:r>
            <a:r>
              <a:rPr lang="en-US" altLang="ja-JP" dirty="0"/>
              <a:t>5 </a:t>
            </a:r>
            <a:r>
              <a:rPr lang="ja-JP" altLang="en-US" dirty="0"/>
              <a:t>レベル</a:t>
            </a:r>
            <a:endParaRPr kumimoji="0" lang="en-US" dirty="0"/>
          </a:p>
        </p:txBody>
      </p:sp>
      <p:sp>
        <p:nvSpPr>
          <p:cNvPr id="7" name="タイトル 6"/>
          <p:cNvSpPr>
            <a:spLocks noGrp="1"/>
          </p:cNvSpPr>
          <p:nvPr>
            <p:ph type="title"/>
          </p:nvPr>
        </p:nvSpPr>
        <p:spPr/>
        <p:txBody>
          <a:bodyPr rtlCol="0"/>
          <a:lstStyle/>
          <a:p>
            <a:r>
              <a:rPr kumimoji="0" lang="ja-JP" altLang="en-US" dirty="0"/>
              <a:t>マスター タイトルの書式設定</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2">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782574" y="1059712"/>
            <a:ext cx="84201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4249606" y="2931712"/>
            <a:ext cx="4953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ja-JP" altLang="en-US"/>
              <a:t>マスター テキストの書式設定</a:t>
            </a:r>
          </a:p>
        </p:txBody>
      </p:sp>
      <p:sp>
        <p:nvSpPr>
          <p:cNvPr id="4" name="日付プレースホルダー 3"/>
          <p:cNvSpPr>
            <a:spLocks noGrp="1"/>
          </p:cNvSpPr>
          <p:nvPr>
            <p:ph type="dt" sz="half" idx="10"/>
          </p:nvPr>
        </p:nvSpPr>
        <p:spPr>
          <a:xfrm>
            <a:off x="7287618" y="6407944"/>
            <a:ext cx="2080260" cy="365760"/>
          </a:xfrm>
          <a:prstGeom prst="rect">
            <a:avLst/>
          </a:prstGeom>
        </p:spPr>
        <p:txBody>
          <a:bodyPr/>
          <a:lstStyle/>
          <a:p>
            <a:endParaRPr kumimoji="1" lang="ja-JP" altLang="en-US"/>
          </a:p>
        </p:txBody>
      </p:sp>
      <p:sp>
        <p:nvSpPr>
          <p:cNvPr id="5" name="フッター プレースホルダー 4"/>
          <p:cNvSpPr>
            <a:spLocks noGrp="1"/>
          </p:cNvSpPr>
          <p:nvPr>
            <p:ph type="ftr" sz="quarter" idx="11"/>
          </p:nvPr>
        </p:nvSpPr>
        <p:spPr>
          <a:xfrm>
            <a:off x="4745079" y="6407945"/>
            <a:ext cx="2546571" cy="365125"/>
          </a:xfrm>
          <a:prstGeom prst="rect">
            <a:avLst/>
          </a:prstGeom>
        </p:spPr>
        <p:txBody>
          <a:bodyPr/>
          <a:lstStyle/>
          <a:p>
            <a:r>
              <a:rPr kumimoji="1" lang="zh-CN" altLang="en-US"/>
              <a:t>第</a:t>
            </a:r>
            <a:r>
              <a:rPr kumimoji="1" lang="en-US" altLang="zh-CN"/>
              <a:t>91</a:t>
            </a:r>
            <a:r>
              <a:rPr kumimoji="1" lang="zh-CN" altLang="en-US"/>
              <a:t>回日本医療機器学会大会　</a:t>
            </a:r>
            <a:r>
              <a:rPr kumimoji="1" lang="en-US" altLang="zh-CN"/>
              <a:t>2016</a:t>
            </a:r>
            <a:r>
              <a:rPr kumimoji="1" lang="zh-CN" altLang="en-US"/>
              <a:t>年</a:t>
            </a:r>
            <a:r>
              <a:rPr kumimoji="1" lang="en-US" altLang="zh-CN"/>
              <a:t>6</a:t>
            </a:r>
            <a:r>
              <a:rPr kumimoji="1" lang="zh-CN" altLang="en-US"/>
              <a:t>月</a:t>
            </a:r>
            <a:r>
              <a:rPr kumimoji="1" lang="en-US" altLang="zh-CN"/>
              <a:t>24</a:t>
            </a:r>
            <a:r>
              <a:rPr kumimoji="1" lang="zh-CN" altLang="en-US"/>
              <a:t>日（金）大阪国際会議場</a:t>
            </a:r>
            <a:endParaRPr kumimoji="1" lang="ja-JP" altLang="en-US"/>
          </a:p>
        </p:txBody>
      </p:sp>
      <p:sp>
        <p:nvSpPr>
          <p:cNvPr id="6" name="スライド番号プレースホルダー 5"/>
          <p:cNvSpPr>
            <a:spLocks noGrp="1"/>
          </p:cNvSpPr>
          <p:nvPr>
            <p:ph type="sldNum" sz="quarter" idx="12"/>
          </p:nvPr>
        </p:nvSpPr>
        <p:spPr>
          <a:xfrm>
            <a:off x="9367878" y="6407945"/>
            <a:ext cx="396240" cy="365125"/>
          </a:xfrm>
          <a:prstGeom prst="rect">
            <a:avLst/>
          </a:prstGeom>
        </p:spPr>
        <p:txBody>
          <a:bodyPr/>
          <a:lstStyle/>
          <a:p>
            <a:fld id="{334239E9-9F82-464F-8ECE-A587C7426DB8}" type="slidenum">
              <a:rPr kumimoji="1" lang="ja-JP" altLang="en-US" smtClean="0"/>
              <a:t>‹#›</a:t>
            </a:fld>
            <a:endParaRPr kumimoji="1" lang="ja-JP" altLang="en-US"/>
          </a:p>
        </p:txBody>
      </p:sp>
      <p:sp>
        <p:nvSpPr>
          <p:cNvPr id="7" name="山形 6"/>
          <p:cNvSpPr/>
          <p:nvPr/>
        </p:nvSpPr>
        <p:spPr>
          <a:xfrm>
            <a:off x="3939737" y="3005472"/>
            <a:ext cx="19812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山形 7"/>
          <p:cNvSpPr/>
          <p:nvPr/>
        </p:nvSpPr>
        <p:spPr>
          <a:xfrm>
            <a:off x="3737786" y="3005472"/>
            <a:ext cx="19812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bg>
      <p:bgRef idx="1002">
        <a:schemeClr val="bg1"/>
      </p:bgRef>
    </p:bg>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a:xfrm>
            <a:off x="495300" y="1481329"/>
            <a:ext cx="437515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コンテンツ プレースホルダー 3"/>
          <p:cNvSpPr>
            <a:spLocks noGrp="1"/>
          </p:cNvSpPr>
          <p:nvPr>
            <p:ph sz="half" idx="2"/>
          </p:nvPr>
        </p:nvSpPr>
        <p:spPr>
          <a:xfrm>
            <a:off x="5035550" y="1481329"/>
            <a:ext cx="437515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ー 4"/>
          <p:cNvSpPr>
            <a:spLocks noGrp="1"/>
          </p:cNvSpPr>
          <p:nvPr>
            <p:ph type="dt" sz="half" idx="10"/>
          </p:nvPr>
        </p:nvSpPr>
        <p:spPr>
          <a:xfrm>
            <a:off x="7287618" y="6407944"/>
            <a:ext cx="2080260" cy="365760"/>
          </a:xfrm>
          <a:prstGeom prst="rect">
            <a:avLst/>
          </a:prstGeom>
        </p:spPr>
        <p:txBody>
          <a:bodyPr/>
          <a:lstStyle/>
          <a:p>
            <a:endParaRPr kumimoji="1" lang="ja-JP" altLang="en-US"/>
          </a:p>
        </p:txBody>
      </p:sp>
      <p:sp>
        <p:nvSpPr>
          <p:cNvPr id="6" name="フッター プレースホルダー 5"/>
          <p:cNvSpPr>
            <a:spLocks noGrp="1"/>
          </p:cNvSpPr>
          <p:nvPr>
            <p:ph type="ftr" sz="quarter" idx="11"/>
          </p:nvPr>
        </p:nvSpPr>
        <p:spPr>
          <a:xfrm>
            <a:off x="4745079" y="6407945"/>
            <a:ext cx="2546571" cy="365125"/>
          </a:xfrm>
          <a:prstGeom prst="rect">
            <a:avLst/>
          </a:prstGeom>
        </p:spPr>
        <p:txBody>
          <a:bodyPr/>
          <a:lstStyle/>
          <a:p>
            <a:r>
              <a:rPr kumimoji="1" lang="zh-CN" altLang="en-US"/>
              <a:t>第</a:t>
            </a:r>
            <a:r>
              <a:rPr kumimoji="1" lang="en-US" altLang="zh-CN"/>
              <a:t>91</a:t>
            </a:r>
            <a:r>
              <a:rPr kumimoji="1" lang="zh-CN" altLang="en-US"/>
              <a:t>回日本医療機器学会大会　</a:t>
            </a:r>
            <a:r>
              <a:rPr kumimoji="1" lang="en-US" altLang="zh-CN"/>
              <a:t>2016</a:t>
            </a:r>
            <a:r>
              <a:rPr kumimoji="1" lang="zh-CN" altLang="en-US"/>
              <a:t>年</a:t>
            </a:r>
            <a:r>
              <a:rPr kumimoji="1" lang="en-US" altLang="zh-CN"/>
              <a:t>6</a:t>
            </a:r>
            <a:r>
              <a:rPr kumimoji="1" lang="zh-CN" altLang="en-US"/>
              <a:t>月</a:t>
            </a:r>
            <a:r>
              <a:rPr kumimoji="1" lang="en-US" altLang="zh-CN"/>
              <a:t>24</a:t>
            </a:r>
            <a:r>
              <a:rPr kumimoji="1" lang="zh-CN" altLang="en-US"/>
              <a:t>日（金）大阪国際会議場</a:t>
            </a:r>
            <a:endParaRPr kumimoji="1" lang="ja-JP" altLang="en-US"/>
          </a:p>
        </p:txBody>
      </p:sp>
      <p:sp>
        <p:nvSpPr>
          <p:cNvPr id="7" name="スライド番号プレースホルダー 6"/>
          <p:cNvSpPr>
            <a:spLocks noGrp="1"/>
          </p:cNvSpPr>
          <p:nvPr>
            <p:ph type="sldNum" sz="quarter" idx="12"/>
          </p:nvPr>
        </p:nvSpPr>
        <p:spPr>
          <a:xfrm>
            <a:off x="9367878" y="6407945"/>
            <a:ext cx="396240" cy="365125"/>
          </a:xfrm>
          <a:prstGeom prst="rect">
            <a:avLst/>
          </a:prstGeom>
        </p:spPr>
        <p:txBody>
          <a:bodyPr/>
          <a:lstStyle/>
          <a:p>
            <a:fld id="{334239E9-9F82-464F-8ECE-A587C7426DB8}" type="slidenum">
              <a:rPr kumimoji="1" lang="ja-JP" altLang="en-US" smtClean="0"/>
              <a:t>‹#›</a:t>
            </a:fld>
            <a:endParaRPr kumimoji="1" lang="ja-JP" altLang="en-US"/>
          </a:p>
        </p:txBody>
      </p:sp>
      <p:sp>
        <p:nvSpPr>
          <p:cNvPr id="8" name="タイトル 7"/>
          <p:cNvSpPr>
            <a:spLocks noGrp="1"/>
          </p:cNvSpPr>
          <p:nvPr>
            <p:ph type="title"/>
          </p:nvPr>
        </p:nvSpPr>
        <p:spPr/>
        <p:txBody>
          <a:bodyPr rtlCol="0"/>
          <a:lstStyle/>
          <a:p>
            <a:r>
              <a:rPr kumimoji="0" lang="ja-JP" altLang="en-US"/>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8915400" cy="1143000"/>
          </a:xfrm>
        </p:spPr>
        <p:txBody>
          <a:bodyPr anchor="ctr"/>
          <a:lstStyle>
            <a:lvl1pPr>
              <a:defRPr/>
            </a:lvl1pPr>
            <a:extLst/>
          </a:lstStyle>
          <a:p>
            <a:r>
              <a:rPr kumimoji="0" lang="ja-JP" altLang="en-US"/>
              <a:t>マスター タイトルの書式設定</a:t>
            </a:r>
            <a:endParaRPr kumimoji="0" lang="en-US"/>
          </a:p>
        </p:txBody>
      </p:sp>
      <p:sp>
        <p:nvSpPr>
          <p:cNvPr id="3" name="テキスト プレースホルダー 2"/>
          <p:cNvSpPr>
            <a:spLocks noGrp="1"/>
          </p:cNvSpPr>
          <p:nvPr>
            <p:ph type="body" idx="1"/>
          </p:nvPr>
        </p:nvSpPr>
        <p:spPr>
          <a:xfrm>
            <a:off x="495300" y="5410200"/>
            <a:ext cx="4376870"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a:t>マスター テキストの書式設定</a:t>
            </a:r>
          </a:p>
        </p:txBody>
      </p:sp>
      <p:sp>
        <p:nvSpPr>
          <p:cNvPr id="4" name="テキスト プレースホルダー 3"/>
          <p:cNvSpPr>
            <a:spLocks noGrp="1"/>
          </p:cNvSpPr>
          <p:nvPr>
            <p:ph type="body" sz="half" idx="3"/>
          </p:nvPr>
        </p:nvSpPr>
        <p:spPr>
          <a:xfrm>
            <a:off x="5032112" y="5410200"/>
            <a:ext cx="4378590"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a:t>マスター テキストの書式設定</a:t>
            </a:r>
          </a:p>
        </p:txBody>
      </p:sp>
      <p:sp>
        <p:nvSpPr>
          <p:cNvPr id="5" name="コンテンツ プレースホルダー 4"/>
          <p:cNvSpPr>
            <a:spLocks noGrp="1"/>
          </p:cNvSpPr>
          <p:nvPr>
            <p:ph sz="quarter" idx="2"/>
          </p:nvPr>
        </p:nvSpPr>
        <p:spPr>
          <a:xfrm>
            <a:off x="495300" y="1444295"/>
            <a:ext cx="4376870"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6" name="コンテンツ プレースホルダー 5"/>
          <p:cNvSpPr>
            <a:spLocks noGrp="1"/>
          </p:cNvSpPr>
          <p:nvPr>
            <p:ph sz="quarter" idx="4"/>
          </p:nvPr>
        </p:nvSpPr>
        <p:spPr>
          <a:xfrm>
            <a:off x="5032111" y="1444295"/>
            <a:ext cx="4378590"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7" name="日付プレースホルダー 6"/>
          <p:cNvSpPr>
            <a:spLocks noGrp="1"/>
          </p:cNvSpPr>
          <p:nvPr>
            <p:ph type="dt" sz="half" idx="10"/>
          </p:nvPr>
        </p:nvSpPr>
        <p:spPr>
          <a:xfrm>
            <a:off x="7287618" y="6407944"/>
            <a:ext cx="2080260" cy="365760"/>
          </a:xfrm>
          <a:prstGeom prst="rect">
            <a:avLst/>
          </a:prstGeom>
        </p:spPr>
        <p:txBody>
          <a:bodyPr/>
          <a:lstStyle/>
          <a:p>
            <a:endParaRPr kumimoji="1" lang="ja-JP" altLang="en-US"/>
          </a:p>
        </p:txBody>
      </p:sp>
      <p:sp>
        <p:nvSpPr>
          <p:cNvPr id="8" name="フッター プレースホルダー 7"/>
          <p:cNvSpPr>
            <a:spLocks noGrp="1"/>
          </p:cNvSpPr>
          <p:nvPr>
            <p:ph type="ftr" sz="quarter" idx="11"/>
          </p:nvPr>
        </p:nvSpPr>
        <p:spPr>
          <a:xfrm>
            <a:off x="4745079" y="6407945"/>
            <a:ext cx="2546571" cy="365125"/>
          </a:xfrm>
          <a:prstGeom prst="rect">
            <a:avLst/>
          </a:prstGeom>
        </p:spPr>
        <p:txBody>
          <a:bodyPr/>
          <a:lstStyle/>
          <a:p>
            <a:r>
              <a:rPr kumimoji="1" lang="zh-CN" altLang="en-US"/>
              <a:t>第</a:t>
            </a:r>
            <a:r>
              <a:rPr kumimoji="1" lang="en-US" altLang="zh-CN"/>
              <a:t>91</a:t>
            </a:r>
            <a:r>
              <a:rPr kumimoji="1" lang="zh-CN" altLang="en-US"/>
              <a:t>回日本医療機器学会大会　</a:t>
            </a:r>
            <a:r>
              <a:rPr kumimoji="1" lang="en-US" altLang="zh-CN"/>
              <a:t>2016</a:t>
            </a:r>
            <a:r>
              <a:rPr kumimoji="1" lang="zh-CN" altLang="en-US"/>
              <a:t>年</a:t>
            </a:r>
            <a:r>
              <a:rPr kumimoji="1" lang="en-US" altLang="zh-CN"/>
              <a:t>6</a:t>
            </a:r>
            <a:r>
              <a:rPr kumimoji="1" lang="zh-CN" altLang="en-US"/>
              <a:t>月</a:t>
            </a:r>
            <a:r>
              <a:rPr kumimoji="1" lang="en-US" altLang="zh-CN"/>
              <a:t>24</a:t>
            </a:r>
            <a:r>
              <a:rPr kumimoji="1" lang="zh-CN" altLang="en-US"/>
              <a:t>日（金）大阪国際会議場</a:t>
            </a:r>
            <a:endParaRPr kumimoji="1" lang="ja-JP" altLang="en-US"/>
          </a:p>
        </p:txBody>
      </p:sp>
      <p:sp>
        <p:nvSpPr>
          <p:cNvPr id="9" name="スライド番号プレースホルダー 8"/>
          <p:cNvSpPr>
            <a:spLocks noGrp="1"/>
          </p:cNvSpPr>
          <p:nvPr>
            <p:ph type="sldNum" sz="quarter" idx="12"/>
          </p:nvPr>
        </p:nvSpPr>
        <p:spPr>
          <a:xfrm>
            <a:off x="9367878" y="6407945"/>
            <a:ext cx="396240" cy="365125"/>
          </a:xfrm>
          <a:prstGeom prst="rect">
            <a:avLst/>
          </a:prstGeom>
        </p:spPr>
        <p:txBody>
          <a:bodyPr/>
          <a:lstStyle/>
          <a:p>
            <a:fld id="{334239E9-9F82-464F-8ECE-A587C7426DB8}" type="slidenum">
              <a:rPr kumimoji="1" lang="ja-JP" altLang="en-US" smtClean="0"/>
              <a:t>‹#›</a:t>
            </a:fld>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bg>
      <p:bgRef idx="1002">
        <a:schemeClr val="bg1"/>
      </p:bgRef>
    </p:bg>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a:xfrm>
            <a:off x="7287618" y="6407944"/>
            <a:ext cx="2080260" cy="365760"/>
          </a:xfrm>
          <a:prstGeom prst="rect">
            <a:avLst/>
          </a:prstGeom>
        </p:spPr>
        <p:txBody>
          <a:bodyPr/>
          <a:lstStyle/>
          <a:p>
            <a:endParaRPr kumimoji="1" lang="ja-JP" altLang="en-US"/>
          </a:p>
        </p:txBody>
      </p:sp>
      <p:sp>
        <p:nvSpPr>
          <p:cNvPr id="4" name="フッター プレースホルダー 3"/>
          <p:cNvSpPr>
            <a:spLocks noGrp="1"/>
          </p:cNvSpPr>
          <p:nvPr>
            <p:ph type="ftr" sz="quarter" idx="11"/>
          </p:nvPr>
        </p:nvSpPr>
        <p:spPr>
          <a:xfrm>
            <a:off x="4745079" y="6407945"/>
            <a:ext cx="2546571" cy="365125"/>
          </a:xfrm>
          <a:prstGeom prst="rect">
            <a:avLst/>
          </a:prstGeom>
        </p:spPr>
        <p:txBody>
          <a:bodyPr/>
          <a:lstStyle/>
          <a:p>
            <a:r>
              <a:rPr kumimoji="1" lang="zh-CN" altLang="en-US"/>
              <a:t>第</a:t>
            </a:r>
            <a:r>
              <a:rPr kumimoji="1" lang="en-US" altLang="zh-CN"/>
              <a:t>91</a:t>
            </a:r>
            <a:r>
              <a:rPr kumimoji="1" lang="zh-CN" altLang="en-US"/>
              <a:t>回日本医療機器学会大会　</a:t>
            </a:r>
            <a:r>
              <a:rPr kumimoji="1" lang="en-US" altLang="zh-CN"/>
              <a:t>2016</a:t>
            </a:r>
            <a:r>
              <a:rPr kumimoji="1" lang="zh-CN" altLang="en-US"/>
              <a:t>年</a:t>
            </a:r>
            <a:r>
              <a:rPr kumimoji="1" lang="en-US" altLang="zh-CN"/>
              <a:t>6</a:t>
            </a:r>
            <a:r>
              <a:rPr kumimoji="1" lang="zh-CN" altLang="en-US"/>
              <a:t>月</a:t>
            </a:r>
            <a:r>
              <a:rPr kumimoji="1" lang="en-US" altLang="zh-CN"/>
              <a:t>24</a:t>
            </a:r>
            <a:r>
              <a:rPr kumimoji="1" lang="zh-CN" altLang="en-US"/>
              <a:t>日（金）大阪国際会議場</a:t>
            </a:r>
            <a:endParaRPr kumimoji="1" lang="ja-JP" altLang="en-US"/>
          </a:p>
        </p:txBody>
      </p:sp>
      <p:sp>
        <p:nvSpPr>
          <p:cNvPr id="5" name="スライド番号プレースホルダー 4"/>
          <p:cNvSpPr>
            <a:spLocks noGrp="1"/>
          </p:cNvSpPr>
          <p:nvPr>
            <p:ph type="sldNum" sz="quarter" idx="12"/>
          </p:nvPr>
        </p:nvSpPr>
        <p:spPr>
          <a:xfrm>
            <a:off x="9367878" y="6407945"/>
            <a:ext cx="396240" cy="365125"/>
          </a:xfrm>
          <a:prstGeom prst="rect">
            <a:avLst/>
          </a:prstGeom>
        </p:spPr>
        <p:txBody>
          <a:bodyPr/>
          <a:lstStyle/>
          <a:p>
            <a:fld id="{334239E9-9F82-464F-8ECE-A587C7426DB8}" type="slidenum">
              <a:rPr kumimoji="1" lang="ja-JP" altLang="en-US" smtClean="0"/>
              <a:t>‹#›</a:t>
            </a:fld>
            <a:endParaRPr kumimoji="1" lang="ja-JP" altLang="en-US"/>
          </a:p>
        </p:txBody>
      </p:sp>
      <p:sp>
        <p:nvSpPr>
          <p:cNvPr id="6" name="タイトル 5"/>
          <p:cNvSpPr>
            <a:spLocks noGrp="1"/>
          </p:cNvSpPr>
          <p:nvPr>
            <p:ph type="title"/>
          </p:nvPr>
        </p:nvSpPr>
        <p:spPr/>
        <p:txBody>
          <a:bodyPr rtlCol="0"/>
          <a:lstStyle/>
          <a:p>
            <a:r>
              <a:rPr kumimoji="0" lang="ja-JP" altLang="en-US"/>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a:xfrm>
            <a:off x="7287618" y="6407944"/>
            <a:ext cx="2080260" cy="365760"/>
          </a:xfrm>
          <a:prstGeom prst="rect">
            <a:avLst/>
          </a:prstGeom>
        </p:spPr>
        <p:txBody>
          <a:bodyPr/>
          <a:lstStyle/>
          <a:p>
            <a:endParaRPr kumimoji="1" lang="ja-JP" altLang="en-US"/>
          </a:p>
        </p:txBody>
      </p:sp>
      <p:sp>
        <p:nvSpPr>
          <p:cNvPr id="3" name="フッター プレースホルダー 2"/>
          <p:cNvSpPr>
            <a:spLocks noGrp="1"/>
          </p:cNvSpPr>
          <p:nvPr>
            <p:ph type="ftr" sz="quarter" idx="11"/>
          </p:nvPr>
        </p:nvSpPr>
        <p:spPr>
          <a:xfrm>
            <a:off x="4745079" y="6407945"/>
            <a:ext cx="2546571" cy="365125"/>
          </a:xfrm>
          <a:prstGeom prst="rect">
            <a:avLst/>
          </a:prstGeom>
        </p:spPr>
        <p:txBody>
          <a:bodyPr/>
          <a:lstStyle/>
          <a:p>
            <a:r>
              <a:rPr kumimoji="1" lang="zh-CN" altLang="en-US"/>
              <a:t>第</a:t>
            </a:r>
            <a:r>
              <a:rPr kumimoji="1" lang="en-US" altLang="zh-CN"/>
              <a:t>91</a:t>
            </a:r>
            <a:r>
              <a:rPr kumimoji="1" lang="zh-CN" altLang="en-US"/>
              <a:t>回日本医療機器学会大会　</a:t>
            </a:r>
            <a:r>
              <a:rPr kumimoji="1" lang="en-US" altLang="zh-CN"/>
              <a:t>2016</a:t>
            </a:r>
            <a:r>
              <a:rPr kumimoji="1" lang="zh-CN" altLang="en-US"/>
              <a:t>年</a:t>
            </a:r>
            <a:r>
              <a:rPr kumimoji="1" lang="en-US" altLang="zh-CN"/>
              <a:t>6</a:t>
            </a:r>
            <a:r>
              <a:rPr kumimoji="1" lang="zh-CN" altLang="en-US"/>
              <a:t>月</a:t>
            </a:r>
            <a:r>
              <a:rPr kumimoji="1" lang="en-US" altLang="zh-CN"/>
              <a:t>24</a:t>
            </a:r>
            <a:r>
              <a:rPr kumimoji="1" lang="zh-CN" altLang="en-US"/>
              <a:t>日（金）大阪国際会議場</a:t>
            </a:r>
            <a:endParaRPr kumimoji="1" lang="ja-JP" altLang="en-US"/>
          </a:p>
        </p:txBody>
      </p:sp>
      <p:sp>
        <p:nvSpPr>
          <p:cNvPr id="4" name="スライド番号プレースホルダー 3"/>
          <p:cNvSpPr>
            <a:spLocks noGrp="1"/>
          </p:cNvSpPr>
          <p:nvPr>
            <p:ph type="sldNum" sz="quarter" idx="12"/>
          </p:nvPr>
        </p:nvSpPr>
        <p:spPr>
          <a:xfrm>
            <a:off x="9367878" y="6407945"/>
            <a:ext cx="396240" cy="365125"/>
          </a:xfrm>
          <a:prstGeom prst="rect">
            <a:avLst/>
          </a:prstGeom>
        </p:spPr>
        <p:txBody>
          <a:bodyPr/>
          <a:lstStyle/>
          <a:p>
            <a:fld id="{334239E9-9F82-464F-8ECE-A587C7426DB8}"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990600" y="4876800"/>
            <a:ext cx="8105257"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ja-JP" altLang="en-US"/>
              <a:t>マスター タイトルの書式設定</a:t>
            </a:r>
            <a:endParaRPr kumimoji="0" lang="en-US"/>
          </a:p>
        </p:txBody>
      </p:sp>
      <p:sp>
        <p:nvSpPr>
          <p:cNvPr id="3" name="テキスト プレースホルダー 2"/>
          <p:cNvSpPr>
            <a:spLocks noGrp="1"/>
          </p:cNvSpPr>
          <p:nvPr>
            <p:ph type="body" idx="2"/>
          </p:nvPr>
        </p:nvSpPr>
        <p:spPr>
          <a:xfrm>
            <a:off x="4787900" y="5355102"/>
            <a:ext cx="4305808"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ja-JP" altLang="en-US"/>
              <a:t>マスター テキストの書式設定</a:t>
            </a:r>
          </a:p>
        </p:txBody>
      </p:sp>
      <p:sp>
        <p:nvSpPr>
          <p:cNvPr id="4" name="コンテンツ プレースホルダー 3"/>
          <p:cNvSpPr>
            <a:spLocks noGrp="1"/>
          </p:cNvSpPr>
          <p:nvPr>
            <p:ph sz="half" idx="1"/>
          </p:nvPr>
        </p:nvSpPr>
        <p:spPr>
          <a:xfrm>
            <a:off x="990600" y="274320"/>
            <a:ext cx="8103108"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ー 4"/>
          <p:cNvSpPr>
            <a:spLocks noGrp="1"/>
          </p:cNvSpPr>
          <p:nvPr>
            <p:ph type="dt" sz="half" idx="10"/>
          </p:nvPr>
        </p:nvSpPr>
        <p:spPr>
          <a:xfrm>
            <a:off x="7287618" y="6407944"/>
            <a:ext cx="2080260" cy="365760"/>
          </a:xfrm>
          <a:prstGeom prst="rect">
            <a:avLst/>
          </a:prstGeom>
        </p:spPr>
        <p:txBody>
          <a:bodyPr/>
          <a:lstStyle/>
          <a:p>
            <a:endParaRPr kumimoji="1" lang="ja-JP" altLang="en-US"/>
          </a:p>
        </p:txBody>
      </p:sp>
      <p:sp>
        <p:nvSpPr>
          <p:cNvPr id="6" name="フッター プレースホルダー 5"/>
          <p:cNvSpPr>
            <a:spLocks noGrp="1"/>
          </p:cNvSpPr>
          <p:nvPr>
            <p:ph type="ftr" sz="quarter" idx="11"/>
          </p:nvPr>
        </p:nvSpPr>
        <p:spPr>
          <a:xfrm>
            <a:off x="4745079" y="6407945"/>
            <a:ext cx="2546571" cy="365125"/>
          </a:xfrm>
          <a:prstGeom prst="rect">
            <a:avLst/>
          </a:prstGeom>
        </p:spPr>
        <p:txBody>
          <a:bodyPr/>
          <a:lstStyle/>
          <a:p>
            <a:r>
              <a:rPr kumimoji="1" lang="zh-CN" altLang="en-US"/>
              <a:t>第</a:t>
            </a:r>
            <a:r>
              <a:rPr kumimoji="1" lang="en-US" altLang="zh-CN"/>
              <a:t>91</a:t>
            </a:r>
            <a:r>
              <a:rPr kumimoji="1" lang="zh-CN" altLang="en-US"/>
              <a:t>回日本医療機器学会大会　</a:t>
            </a:r>
            <a:r>
              <a:rPr kumimoji="1" lang="en-US" altLang="zh-CN"/>
              <a:t>2016</a:t>
            </a:r>
            <a:r>
              <a:rPr kumimoji="1" lang="zh-CN" altLang="en-US"/>
              <a:t>年</a:t>
            </a:r>
            <a:r>
              <a:rPr kumimoji="1" lang="en-US" altLang="zh-CN"/>
              <a:t>6</a:t>
            </a:r>
            <a:r>
              <a:rPr kumimoji="1" lang="zh-CN" altLang="en-US"/>
              <a:t>月</a:t>
            </a:r>
            <a:r>
              <a:rPr kumimoji="1" lang="en-US" altLang="zh-CN"/>
              <a:t>24</a:t>
            </a:r>
            <a:r>
              <a:rPr kumimoji="1" lang="zh-CN" altLang="en-US"/>
              <a:t>日（金）大阪国際会議場</a:t>
            </a:r>
            <a:endParaRPr kumimoji="1" lang="ja-JP" altLang="en-US"/>
          </a:p>
        </p:txBody>
      </p:sp>
      <p:sp>
        <p:nvSpPr>
          <p:cNvPr id="7" name="スライド番号プレースホルダー 6"/>
          <p:cNvSpPr>
            <a:spLocks noGrp="1"/>
          </p:cNvSpPr>
          <p:nvPr>
            <p:ph type="sldNum" sz="quarter" idx="12"/>
          </p:nvPr>
        </p:nvSpPr>
        <p:spPr>
          <a:xfrm>
            <a:off x="9367878" y="6407945"/>
            <a:ext cx="396240" cy="365125"/>
          </a:xfrm>
          <a:prstGeom prst="rect">
            <a:avLst/>
          </a:prstGeom>
        </p:spPr>
        <p:txBody>
          <a:bodyPr/>
          <a:lstStyle/>
          <a:p>
            <a:fld id="{334239E9-9F82-464F-8ECE-A587C7426DB8}" type="slidenum">
              <a:rPr kumimoji="1" lang="ja-JP" altLang="en-US" smtClean="0"/>
              <a:t>‹#›</a:t>
            </a:fld>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2">
        <a:schemeClr val="bg1"/>
      </p:bgRef>
    </p:bg>
    <p:spTree>
      <p:nvGrpSpPr>
        <p:cNvPr id="1" name=""/>
        <p:cNvGrpSpPr/>
        <p:nvPr/>
      </p:nvGrpSpPr>
      <p:grpSpPr>
        <a:xfrm>
          <a:off x="0" y="0"/>
          <a:ext cx="0" cy="0"/>
          <a:chOff x="0" y="0"/>
          <a:chExt cx="0" cy="0"/>
        </a:xfrm>
      </p:grpSpPr>
      <p:sp>
        <p:nvSpPr>
          <p:cNvPr id="4" name="テキスト プレースホルダー 3"/>
          <p:cNvSpPr>
            <a:spLocks noGrp="1"/>
          </p:cNvSpPr>
          <p:nvPr>
            <p:ph type="body" sz="half" idx="2"/>
          </p:nvPr>
        </p:nvSpPr>
        <p:spPr>
          <a:xfrm>
            <a:off x="1236335" y="5443402"/>
            <a:ext cx="77597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ja-JP" altLang="en-US"/>
              <a:t>マスター テキストの書式設定</a:t>
            </a:r>
          </a:p>
        </p:txBody>
      </p:sp>
      <p:sp>
        <p:nvSpPr>
          <p:cNvPr id="3" name="図プレースホルダー 2"/>
          <p:cNvSpPr>
            <a:spLocks noGrp="1"/>
          </p:cNvSpPr>
          <p:nvPr>
            <p:ph type="pic" idx="1"/>
          </p:nvPr>
        </p:nvSpPr>
        <p:spPr>
          <a:xfrm>
            <a:off x="247650" y="189968"/>
            <a:ext cx="94107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ja-JP" altLang="en-US"/>
              <a:t>アイコンをクリックして図を追加</a:t>
            </a:r>
            <a:endParaRPr kumimoji="0" lang="en-US" dirty="0"/>
          </a:p>
        </p:txBody>
      </p:sp>
      <p:sp>
        <p:nvSpPr>
          <p:cNvPr id="5" name="日付プレースホルダー 4"/>
          <p:cNvSpPr>
            <a:spLocks noGrp="1"/>
          </p:cNvSpPr>
          <p:nvPr>
            <p:ph type="dt" sz="half" idx="10"/>
          </p:nvPr>
        </p:nvSpPr>
        <p:spPr>
          <a:xfrm>
            <a:off x="7287618" y="6407944"/>
            <a:ext cx="2080260" cy="365760"/>
          </a:xfrm>
          <a:prstGeom prst="rect">
            <a:avLst/>
          </a:prstGeom>
        </p:spPr>
        <p:txBody>
          <a:bodyPr/>
          <a:lstStyle>
            <a:lvl1pPr>
              <a:defRPr>
                <a:solidFill>
                  <a:schemeClr val="tx1"/>
                </a:solidFill>
              </a:defRPr>
            </a:lvl1pPr>
            <a:extLst/>
          </a:lstStyle>
          <a:p>
            <a:endParaRPr kumimoji="1" lang="ja-JP" altLang="en-US"/>
          </a:p>
        </p:txBody>
      </p:sp>
      <p:sp>
        <p:nvSpPr>
          <p:cNvPr id="6" name="フッター プレースホルダー 5"/>
          <p:cNvSpPr>
            <a:spLocks noGrp="1"/>
          </p:cNvSpPr>
          <p:nvPr>
            <p:ph type="ftr" sz="quarter" idx="11"/>
          </p:nvPr>
        </p:nvSpPr>
        <p:spPr>
          <a:xfrm>
            <a:off x="4745079" y="6407945"/>
            <a:ext cx="2546571" cy="365125"/>
          </a:xfrm>
          <a:prstGeom prst="rect">
            <a:avLst/>
          </a:prstGeom>
        </p:spPr>
        <p:txBody>
          <a:bodyPr/>
          <a:lstStyle>
            <a:lvl1pPr>
              <a:defRPr>
                <a:solidFill>
                  <a:schemeClr val="tx1"/>
                </a:solidFill>
              </a:defRPr>
            </a:lvl1pPr>
            <a:extLst/>
          </a:lstStyle>
          <a:p>
            <a:r>
              <a:rPr kumimoji="1" lang="zh-CN" altLang="en-US"/>
              <a:t>第</a:t>
            </a:r>
            <a:r>
              <a:rPr kumimoji="1" lang="en-US" altLang="zh-CN"/>
              <a:t>91</a:t>
            </a:r>
            <a:r>
              <a:rPr kumimoji="1" lang="zh-CN" altLang="en-US"/>
              <a:t>回日本医療機器学会大会　</a:t>
            </a:r>
            <a:r>
              <a:rPr kumimoji="1" lang="en-US" altLang="zh-CN"/>
              <a:t>2016</a:t>
            </a:r>
            <a:r>
              <a:rPr kumimoji="1" lang="zh-CN" altLang="en-US"/>
              <a:t>年</a:t>
            </a:r>
            <a:r>
              <a:rPr kumimoji="1" lang="en-US" altLang="zh-CN"/>
              <a:t>6</a:t>
            </a:r>
            <a:r>
              <a:rPr kumimoji="1" lang="zh-CN" altLang="en-US"/>
              <a:t>月</a:t>
            </a:r>
            <a:r>
              <a:rPr kumimoji="1" lang="en-US" altLang="zh-CN"/>
              <a:t>24</a:t>
            </a:r>
            <a:r>
              <a:rPr kumimoji="1" lang="zh-CN" altLang="en-US"/>
              <a:t>日（金）大阪国際会議場</a:t>
            </a:r>
            <a:endParaRPr kumimoji="1" lang="ja-JP" altLang="en-US"/>
          </a:p>
        </p:txBody>
      </p:sp>
      <p:sp>
        <p:nvSpPr>
          <p:cNvPr id="7" name="スライド番号プレースホルダー 6"/>
          <p:cNvSpPr>
            <a:spLocks noGrp="1"/>
          </p:cNvSpPr>
          <p:nvPr>
            <p:ph type="sldNum" sz="quarter" idx="12"/>
          </p:nvPr>
        </p:nvSpPr>
        <p:spPr>
          <a:xfrm>
            <a:off x="9367878" y="6407945"/>
            <a:ext cx="396240" cy="365125"/>
          </a:xfrm>
          <a:prstGeom prst="rect">
            <a:avLst/>
          </a:prstGeom>
        </p:spPr>
        <p:txBody>
          <a:bodyPr/>
          <a:lstStyle>
            <a:lvl1pPr>
              <a:defRPr>
                <a:solidFill>
                  <a:schemeClr val="tx1"/>
                </a:solidFill>
              </a:defRPr>
            </a:lvl1pPr>
            <a:extLst/>
          </a:lstStyle>
          <a:p>
            <a:fld id="{334239E9-9F82-464F-8ECE-A587C7426DB8}" type="slidenum">
              <a:rPr kumimoji="1" lang="ja-JP" altLang="en-US" smtClean="0"/>
              <a:t>‹#›</a:t>
            </a:fld>
            <a:endParaRPr kumimoji="1" lang="ja-JP" altLang="en-US"/>
          </a:p>
        </p:txBody>
      </p:sp>
      <p:sp>
        <p:nvSpPr>
          <p:cNvPr id="2" name="タイトル 1"/>
          <p:cNvSpPr>
            <a:spLocks noGrp="1"/>
          </p:cNvSpPr>
          <p:nvPr>
            <p:ph type="title"/>
          </p:nvPr>
        </p:nvSpPr>
        <p:spPr>
          <a:xfrm>
            <a:off x="247650" y="4865122"/>
            <a:ext cx="8748385"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ja-JP" altLang="en-US"/>
              <a:t>マスター タイトルの書式設定</a:t>
            </a:r>
            <a:endParaRPr kumimoji="0" lang="en-US"/>
          </a:p>
        </p:txBody>
      </p:sp>
      <p:sp>
        <p:nvSpPr>
          <p:cNvPr id="8" name="フリーフォーム 7"/>
          <p:cNvSpPr>
            <a:spLocks/>
          </p:cNvSpPr>
          <p:nvPr/>
        </p:nvSpPr>
        <p:spPr bwMode="auto">
          <a:xfrm>
            <a:off x="540879" y="5944936"/>
            <a:ext cx="5352343"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フリーフォーム 8"/>
          <p:cNvSpPr>
            <a:spLocks/>
          </p:cNvSpPr>
          <p:nvPr/>
        </p:nvSpPr>
        <p:spPr bwMode="auto">
          <a:xfrm>
            <a:off x="526194" y="5939011"/>
            <a:ext cx="3997989"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直角三角形 9"/>
          <p:cNvSpPr>
            <a:spLocks/>
          </p:cNvSpPr>
          <p:nvPr/>
        </p:nvSpPr>
        <p:spPr bwMode="auto">
          <a:xfrm>
            <a:off x="-6545" y="5791253"/>
            <a:ext cx="3685840"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直線コネクタ 10"/>
          <p:cNvCxnSpPr/>
          <p:nvPr/>
        </p:nvCxnSpPr>
        <p:spPr>
          <a:xfrm>
            <a:off x="-10006" y="5787739"/>
            <a:ext cx="3689301"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山形 11"/>
          <p:cNvSpPr/>
          <p:nvPr/>
        </p:nvSpPr>
        <p:spPr>
          <a:xfrm>
            <a:off x="9386121" y="4988440"/>
            <a:ext cx="19812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山形 12"/>
          <p:cNvSpPr/>
          <p:nvPr/>
        </p:nvSpPr>
        <p:spPr>
          <a:xfrm>
            <a:off x="9184171" y="4988440"/>
            <a:ext cx="19812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フリーフォーム 12"/>
          <p:cNvSpPr>
            <a:spLocks/>
          </p:cNvSpPr>
          <p:nvPr/>
        </p:nvSpPr>
        <p:spPr bwMode="auto">
          <a:xfrm>
            <a:off x="540879" y="5944936"/>
            <a:ext cx="5352343"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フリーフォーム 11"/>
          <p:cNvSpPr>
            <a:spLocks/>
          </p:cNvSpPr>
          <p:nvPr/>
        </p:nvSpPr>
        <p:spPr bwMode="auto">
          <a:xfrm>
            <a:off x="526194" y="5939011"/>
            <a:ext cx="3997989"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角三角形 13"/>
          <p:cNvSpPr>
            <a:spLocks/>
          </p:cNvSpPr>
          <p:nvPr/>
        </p:nvSpPr>
        <p:spPr bwMode="auto">
          <a:xfrm>
            <a:off x="-6545" y="5791253"/>
            <a:ext cx="3685840"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直線コネクタ 14"/>
          <p:cNvCxnSpPr/>
          <p:nvPr/>
        </p:nvCxnSpPr>
        <p:spPr>
          <a:xfrm>
            <a:off x="-10006" y="5787739"/>
            <a:ext cx="3689301"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タイトル プレースホルダー 8"/>
          <p:cNvSpPr>
            <a:spLocks noGrp="1"/>
          </p:cNvSpPr>
          <p:nvPr>
            <p:ph type="title"/>
          </p:nvPr>
        </p:nvSpPr>
        <p:spPr>
          <a:xfrm>
            <a:off x="495300" y="212282"/>
            <a:ext cx="8915400" cy="1143000"/>
          </a:xfrm>
          <a:prstGeom prst="rect">
            <a:avLst/>
          </a:prstGeom>
        </p:spPr>
        <p:txBody>
          <a:bodyPr vert="horz" anchor="ctr">
            <a:normAutofit/>
            <a:scene3d>
              <a:camera prst="orthographicFront"/>
              <a:lightRig rig="soft" dir="t"/>
            </a:scene3d>
            <a:sp3d prstMaterial="softEdge">
              <a:bevelT w="25400" h="25400"/>
            </a:sp3d>
          </a:bodyPr>
          <a:lstStyle/>
          <a:p>
            <a:r>
              <a:rPr kumimoji="0" lang="ja-JP" altLang="en-US" dirty="0"/>
              <a:t>マスター タイトルの書式設定</a:t>
            </a:r>
            <a:endParaRPr kumimoji="0" lang="en-US" dirty="0"/>
          </a:p>
        </p:txBody>
      </p:sp>
      <p:sp>
        <p:nvSpPr>
          <p:cNvPr id="30" name="テキスト プレースホルダー 29"/>
          <p:cNvSpPr>
            <a:spLocks noGrp="1"/>
          </p:cNvSpPr>
          <p:nvPr>
            <p:ph type="body" idx="1"/>
          </p:nvPr>
        </p:nvSpPr>
        <p:spPr>
          <a:xfrm>
            <a:off x="495300" y="1418973"/>
            <a:ext cx="8915400" cy="4525963"/>
          </a:xfrm>
          <a:prstGeom prst="rect">
            <a:avLst/>
          </a:prstGeom>
        </p:spPr>
        <p:txBody>
          <a:bodyPr vert="horz">
            <a:normAutofit/>
          </a:bodyPr>
          <a:lstStyle/>
          <a:p>
            <a:pPr lvl="0" eaLnBrk="1" latinLnBrk="0" hangingPunct="1"/>
            <a:r>
              <a:rPr kumimoji="0" lang="ja-JP" altLang="en-US"/>
              <a:t>マスター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1" latinLnBrk="0" hangingPunct="1">
        <a:spcBef>
          <a:spcPct val="0"/>
        </a:spcBef>
        <a:buNone/>
        <a:defRPr kumimoji="1" sz="4100" b="1" kern="1200">
          <a:solidFill>
            <a:schemeClr val="tx2"/>
          </a:solidFill>
          <a:effectLst>
            <a:outerShdw blurRad="31750" dist="25400" dir="5400000" algn="tl" rotWithShape="0">
              <a:srgbClr val="000000">
                <a:alpha val="25000"/>
              </a:srgbClr>
            </a:outerShdw>
          </a:effectLst>
          <a:latin typeface="メイリオ" panose="020B0604030504040204" pitchFamily="50" charset="-128"/>
          <a:ea typeface="メイリオ" panose="020B0604030504040204" pitchFamily="50" charset="-128"/>
          <a:cs typeface="メイリオ" panose="020B0604030504040204" pitchFamily="50" charset="-128"/>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1" sz="27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vl2pPr marL="621792" indent="-228600" algn="l" rtl="0" eaLnBrk="1" latinLnBrk="0" hangingPunct="1">
        <a:spcBef>
          <a:spcPts val="324"/>
        </a:spcBef>
        <a:buClr>
          <a:schemeClr val="accent1"/>
        </a:buClr>
        <a:buFont typeface="Verdana"/>
        <a:buChar char="◦"/>
        <a:defRPr kumimoji="1" sz="23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2pPr>
      <a:lvl3pPr marL="859536" indent="-228600" algn="l" rtl="0" eaLnBrk="1" latinLnBrk="0" hangingPunct="1">
        <a:spcBef>
          <a:spcPts val="350"/>
        </a:spcBef>
        <a:buClr>
          <a:schemeClr val="accent2"/>
        </a:buClr>
        <a:buSzPct val="100000"/>
        <a:buFont typeface="Wingdings 2"/>
        <a:buChar char=""/>
        <a:defRPr kumimoji="1" sz="21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3pPr>
      <a:lvl4pPr marL="1143000" indent="-228600" algn="l" rtl="0" eaLnBrk="1" latinLnBrk="0" hangingPunct="1">
        <a:spcBef>
          <a:spcPts val="350"/>
        </a:spcBef>
        <a:buClr>
          <a:schemeClr val="accent2"/>
        </a:buClr>
        <a:buFont typeface="Wingdings 2"/>
        <a:buChar char=""/>
        <a:defRPr kumimoji="1" sz="19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4pPr>
      <a:lvl5pPr marL="1371600" indent="-228600" algn="l" rtl="0" eaLnBrk="1" latinLnBrk="0" hangingPunct="1">
        <a:spcBef>
          <a:spcPts val="350"/>
        </a:spcBef>
        <a:buClr>
          <a:schemeClr val="accent2"/>
        </a:buClr>
        <a:buFont typeface="Wingdings 2"/>
        <a:buChar char=""/>
        <a:defRPr kumimoji="1" sz="180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microsoft.com/office/2007/relationships/hdphoto" Target="../media/hdphoto1.wdp"/><Relationship Id="rId7" Type="http://schemas.openxmlformats.org/officeDocument/2006/relationships/image" Target="../media/image7.gif"/><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88504" y="332657"/>
            <a:ext cx="8420100" cy="648071"/>
          </a:xfrm>
        </p:spPr>
        <p:txBody>
          <a:bodyPr anchor="t">
            <a:noAutofit/>
          </a:bodyPr>
          <a:lstStyle/>
          <a:p>
            <a:pPr algn="ctr"/>
            <a:r>
              <a:rPr kumimoji="1" lang="ja-JP" altLang="en-US" sz="4000" dirty="0"/>
              <a:t>ピクトグラム例</a:t>
            </a:r>
            <a:br>
              <a:rPr kumimoji="1" lang="en-US" altLang="ja-JP" sz="4000" dirty="0"/>
            </a:br>
            <a:endParaRPr kumimoji="1" lang="ja-JP" altLang="en-US" sz="2800" dirty="0"/>
          </a:p>
        </p:txBody>
      </p:sp>
      <p:sp>
        <p:nvSpPr>
          <p:cNvPr id="3" name="サブタイトル 2"/>
          <p:cNvSpPr>
            <a:spLocks noGrp="1"/>
          </p:cNvSpPr>
          <p:nvPr>
            <p:ph type="subTitle" idx="1"/>
          </p:nvPr>
        </p:nvSpPr>
        <p:spPr>
          <a:xfrm>
            <a:off x="632520" y="3501008"/>
            <a:ext cx="8420100" cy="1728192"/>
          </a:xfrm>
        </p:spPr>
        <p:txBody>
          <a:bodyPr>
            <a:normAutofit fontScale="92500" lnSpcReduction="10000"/>
          </a:bodyPr>
          <a:lstStyle/>
          <a:p>
            <a:pPr algn="l"/>
            <a:r>
              <a:rPr kumimoji="1" lang="ja-JP" altLang="en-US" dirty="0"/>
              <a:t>（提供元）</a:t>
            </a:r>
            <a:endParaRPr kumimoji="1" lang="en-US" altLang="ja-JP" dirty="0"/>
          </a:p>
          <a:p>
            <a:r>
              <a:rPr kumimoji="1" lang="ja-JP" altLang="en-US" dirty="0"/>
              <a:t>社会医療法人かりゆし会　ハートライフ病院　</a:t>
            </a:r>
            <a:endParaRPr kumimoji="1" lang="en-US" altLang="ja-JP" dirty="0"/>
          </a:p>
          <a:p>
            <a:r>
              <a:rPr kumimoji="1" lang="ja-JP" altLang="en-US" dirty="0"/>
              <a:t>医療技術部　臨床工学科　</a:t>
            </a:r>
            <a:endParaRPr kumimoji="1" lang="en-US" altLang="ja-JP" dirty="0"/>
          </a:p>
          <a:p>
            <a:r>
              <a:rPr lang="ja-JP" altLang="en-US" dirty="0"/>
              <a:t>副技士長　仲松晋也（</a:t>
            </a:r>
            <a:r>
              <a:rPr lang="en-US" altLang="ja-JP" dirty="0" err="1"/>
              <a:t>Nakamatsu</a:t>
            </a:r>
            <a:r>
              <a:rPr lang="en-US" altLang="ja-JP" dirty="0"/>
              <a:t> Shinya</a:t>
            </a:r>
            <a:r>
              <a:rPr lang="ja-JP" altLang="en-US" dirty="0"/>
              <a:t>）</a:t>
            </a:r>
            <a:endParaRPr lang="en-US" altLang="ja-JP" dirty="0"/>
          </a:p>
        </p:txBody>
      </p:sp>
      <p:sp>
        <p:nvSpPr>
          <p:cNvPr id="4" name="タイトル 1">
            <a:extLst>
              <a:ext uri="{FF2B5EF4-FFF2-40B4-BE49-F238E27FC236}">
                <a16:creationId xmlns:a16="http://schemas.microsoft.com/office/drawing/2014/main" id="{7545C89E-D672-4079-88EC-75E9A5EF8663}"/>
              </a:ext>
            </a:extLst>
          </p:cNvPr>
          <p:cNvSpPr txBox="1">
            <a:spLocks/>
          </p:cNvSpPr>
          <p:nvPr/>
        </p:nvSpPr>
        <p:spPr>
          <a:xfrm>
            <a:off x="488504" y="1412776"/>
            <a:ext cx="8420100" cy="1656184"/>
          </a:xfrm>
          <a:prstGeom prst="rect">
            <a:avLst/>
          </a:prstGeom>
        </p:spPr>
        <p:txBody>
          <a:bodyPr vert="horz" anchor="t">
            <a:noAutofit/>
            <a:scene3d>
              <a:camera prst="orthographicFront"/>
              <a:lightRig rig="soft" dir="t"/>
            </a:scene3d>
            <a:sp3d prstMaterial="softEdge">
              <a:bevelT w="25400" h="25400"/>
            </a:sp3d>
          </a:bodyPr>
          <a:lstStyle>
            <a:lvl1pPr algn="r" rtl="0" eaLnBrk="1" latinLnBrk="0" hangingPunct="1">
              <a:spcBef>
                <a:spcPct val="0"/>
              </a:spcBef>
              <a:buNone/>
              <a:defRPr kumimoji="1" sz="4800" b="1" kern="1200">
                <a:solidFill>
                  <a:schemeClr val="tx2"/>
                </a:solidFill>
                <a:effectLst>
                  <a:outerShdw blurRad="31750" dist="25400" dir="5400000" algn="tl" rotWithShape="0">
                    <a:srgbClr val="000000">
                      <a:alpha val="25000"/>
                    </a:srgbClr>
                  </a:outerShdw>
                </a:effectLst>
                <a:latin typeface="メイリオ" panose="020B0604030504040204" pitchFamily="50" charset="-128"/>
                <a:ea typeface="メイリオ" panose="020B0604030504040204" pitchFamily="50" charset="-128"/>
                <a:cs typeface="メイリオ" panose="020B0604030504040204" pitchFamily="50" charset="-128"/>
              </a:defRPr>
            </a:lvl1pPr>
            <a:extLst/>
          </a:lstStyle>
          <a:p>
            <a:pPr algn="l"/>
            <a:r>
              <a:rPr lang="ja-JP" altLang="en-US" sz="2800" dirty="0"/>
              <a:t>ハートライフ病院　仲松様より以下のピクトグラムを提供いただきました。ご自由にご利用ください。</a:t>
            </a:r>
            <a:endParaRPr lang="en-US" altLang="ja-JP" sz="2800" dirty="0"/>
          </a:p>
          <a:p>
            <a:r>
              <a:rPr lang="ja-JP" altLang="en-US" sz="2800" dirty="0"/>
              <a:t>電波環境協議会</a:t>
            </a:r>
          </a:p>
        </p:txBody>
      </p:sp>
    </p:spTree>
    <p:extLst>
      <p:ext uri="{BB962C8B-B14F-4D97-AF65-F5344CB8AC3E}">
        <p14:creationId xmlns:p14="http://schemas.microsoft.com/office/powerpoint/2010/main" val="3694424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normAutofit/>
          </a:bodyPr>
          <a:lstStyle/>
          <a:p>
            <a:r>
              <a:rPr kumimoji="1" lang="ja-JP" altLang="en-US" sz="2400" dirty="0"/>
              <a:t>原則、使用を禁止しないという立ち位置でルールを決めた</a:t>
            </a:r>
            <a:endParaRPr kumimoji="1" lang="en-US" altLang="ja-JP" sz="2400" dirty="0"/>
          </a:p>
          <a:p>
            <a:r>
              <a:rPr kumimoji="1" lang="ja-JP" altLang="en-US" sz="2400" dirty="0"/>
              <a:t>そのため、禁止ではなく、使用上の注意がありますという意味を持つ、独自の“注意”ピクトグラムを作成した。</a:t>
            </a:r>
          </a:p>
        </p:txBody>
      </p:sp>
      <p:sp>
        <p:nvSpPr>
          <p:cNvPr id="3" name="タイトル 2"/>
          <p:cNvSpPr>
            <a:spLocks noGrp="1"/>
          </p:cNvSpPr>
          <p:nvPr>
            <p:ph type="title"/>
          </p:nvPr>
        </p:nvSpPr>
        <p:spPr/>
        <p:txBody>
          <a:bodyPr/>
          <a:lstStyle/>
          <a:p>
            <a:r>
              <a:rPr lang="ja-JP" altLang="en-US" dirty="0"/>
              <a:t>携帯電話使用上の注意があります</a:t>
            </a:r>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2840" y="2780928"/>
            <a:ext cx="4188841" cy="3672408"/>
          </a:xfrm>
          <a:prstGeom prst="rect">
            <a:avLst/>
          </a:prstGeom>
        </p:spPr>
      </p:pic>
    </p:spTree>
    <p:extLst>
      <p:ext uri="{BB962C8B-B14F-4D97-AF65-F5344CB8AC3E}">
        <p14:creationId xmlns:p14="http://schemas.microsoft.com/office/powerpoint/2010/main" val="81800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lang="ja-JP" altLang="en-US" sz="2800" dirty="0"/>
              <a:t>①ピクトグラム使用例</a:t>
            </a:r>
            <a:endParaRPr kumimoji="1" lang="ja-JP" altLang="en-US" sz="2800" dirty="0"/>
          </a:p>
        </p:txBody>
      </p:sp>
      <p:graphicFrame>
        <p:nvGraphicFramePr>
          <p:cNvPr id="67" name="コンテンツ プレースホルダー 3"/>
          <p:cNvGraphicFramePr>
            <a:graphicFrameLocks/>
          </p:cNvGraphicFramePr>
          <p:nvPr>
            <p:extLst>
              <p:ext uri="{D42A27DB-BD31-4B8C-83A1-F6EECF244321}">
                <p14:modId xmlns:p14="http://schemas.microsoft.com/office/powerpoint/2010/main" val="1417010"/>
              </p:ext>
            </p:extLst>
          </p:nvPr>
        </p:nvGraphicFramePr>
        <p:xfrm>
          <a:off x="150812" y="1178105"/>
          <a:ext cx="9554716" cy="5356919"/>
        </p:xfrm>
        <a:graphic>
          <a:graphicData uri="http://schemas.openxmlformats.org/drawingml/2006/table">
            <a:tbl>
              <a:tblPr firstRow="1" firstCol="1" bandRow="1">
                <a:tableStyleId>{00A15C55-8517-42AA-B614-E9B94910E393}</a:tableStyleId>
              </a:tblPr>
              <a:tblGrid>
                <a:gridCol w="2668385">
                  <a:extLst>
                    <a:ext uri="{9D8B030D-6E8A-4147-A177-3AD203B41FA5}">
                      <a16:colId xmlns:a16="http://schemas.microsoft.com/office/drawing/2014/main" val="20000"/>
                    </a:ext>
                  </a:extLst>
                </a:gridCol>
                <a:gridCol w="6886331">
                  <a:extLst>
                    <a:ext uri="{9D8B030D-6E8A-4147-A177-3AD203B41FA5}">
                      <a16:colId xmlns:a16="http://schemas.microsoft.com/office/drawing/2014/main" val="20001"/>
                    </a:ext>
                  </a:extLst>
                </a:gridCol>
              </a:tblGrid>
              <a:tr h="528470">
                <a:tc>
                  <a:txBody>
                    <a:bodyPr/>
                    <a:lstStyle/>
                    <a:p>
                      <a:pPr algn="ctr">
                        <a:lnSpc>
                          <a:spcPct val="150000"/>
                        </a:lnSpc>
                        <a:spcBef>
                          <a:spcPts val="500"/>
                        </a:spcBef>
                        <a:spcAft>
                          <a:spcPts val="0"/>
                        </a:spcAft>
                      </a:pPr>
                      <a:r>
                        <a:rPr lang="ja-JP" sz="2000" dirty="0">
                          <a:effectLst/>
                          <a:latin typeface="メイリオ" panose="020B0604030504040204" pitchFamily="50" charset="-128"/>
                          <a:ea typeface="メイリオ" panose="020B0604030504040204" pitchFamily="50" charset="-128"/>
                          <a:cs typeface="メイリオ" panose="020B0604030504040204" pitchFamily="50" charset="-128"/>
                        </a:rPr>
                        <a:t>場所</a:t>
                      </a:r>
                      <a:endParaRPr lang="ja-JP" sz="900" b="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1738" marR="61738" marT="0" marB="0"/>
                </a:tc>
                <a:tc>
                  <a:txBody>
                    <a:bodyPr/>
                    <a:lstStyle/>
                    <a:p>
                      <a:pPr algn="ctr">
                        <a:lnSpc>
                          <a:spcPct val="150000"/>
                        </a:lnSpc>
                        <a:spcBef>
                          <a:spcPts val="500"/>
                        </a:spcBef>
                        <a:spcAft>
                          <a:spcPts val="0"/>
                        </a:spcAft>
                      </a:pPr>
                      <a:r>
                        <a:rPr lang="ja-JP" sz="2000" dirty="0">
                          <a:effectLst/>
                          <a:latin typeface="メイリオ" panose="020B0604030504040204" pitchFamily="50" charset="-128"/>
                          <a:ea typeface="メイリオ" panose="020B0604030504040204" pitchFamily="50" charset="-128"/>
                          <a:cs typeface="メイリオ" panose="020B0604030504040204" pitchFamily="50" charset="-128"/>
                        </a:rPr>
                        <a:t>基準</a:t>
                      </a:r>
                      <a:endParaRPr lang="ja-JP" sz="900" b="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1738" marR="61738" marT="0" marB="0"/>
                </a:tc>
                <a:extLst>
                  <a:ext uri="{0D108BD9-81ED-4DB2-BD59-A6C34878D82A}">
                    <a16:rowId xmlns:a16="http://schemas.microsoft.com/office/drawing/2014/main" val="10000"/>
                  </a:ext>
                </a:extLst>
              </a:tr>
              <a:tr h="1027475">
                <a:tc>
                  <a:txBody>
                    <a:bodyPr/>
                    <a:lstStyle/>
                    <a:p>
                      <a:pPr algn="ctr">
                        <a:lnSpc>
                          <a:spcPct val="200000"/>
                        </a:lnSpc>
                        <a:spcBef>
                          <a:spcPts val="500"/>
                        </a:spcBef>
                        <a:spcAft>
                          <a:spcPts val="0"/>
                        </a:spcAft>
                      </a:pPr>
                      <a:r>
                        <a:rPr lang="ja-JP" sz="2000" dirty="0">
                          <a:effectLst/>
                          <a:latin typeface="メイリオ" panose="020B0604030504040204" pitchFamily="50" charset="-128"/>
                          <a:ea typeface="メイリオ" panose="020B0604030504040204" pitchFamily="50" charset="-128"/>
                          <a:cs typeface="メイリオ" panose="020B0604030504040204" pitchFamily="50" charset="-128"/>
                        </a:rPr>
                        <a:t>外来待合室</a:t>
                      </a:r>
                      <a:endParaRPr lang="ja-JP" sz="900" b="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1738" marR="61738" marT="0" marB="0"/>
                </a:tc>
                <a:tc>
                  <a:txBody>
                    <a:bodyPr/>
                    <a:lstStyle/>
                    <a:p>
                      <a:pPr>
                        <a:lnSpc>
                          <a:spcPct val="200000"/>
                        </a:lnSpc>
                        <a:spcBef>
                          <a:spcPts val="500"/>
                        </a:spcBef>
                        <a:spcAft>
                          <a:spcPts val="0"/>
                        </a:spcAft>
                      </a:pPr>
                      <a:r>
                        <a:rPr lang="ja-JP" sz="2000" dirty="0">
                          <a:effectLst/>
                          <a:latin typeface="メイリオ" panose="020B0604030504040204" pitchFamily="50" charset="-128"/>
                          <a:ea typeface="メイリオ" panose="020B0604030504040204" pitchFamily="50" charset="-128"/>
                          <a:cs typeface="メイリオ" panose="020B0604030504040204" pitchFamily="50" charset="-128"/>
                        </a:rPr>
                        <a:t>基本的に使用可</a:t>
                      </a:r>
                      <a:endParaRPr lang="ja-JP" sz="900" b="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1738" marR="61738" marT="0" marB="0"/>
                </a:tc>
                <a:extLst>
                  <a:ext uri="{0D108BD9-81ED-4DB2-BD59-A6C34878D82A}">
                    <a16:rowId xmlns:a16="http://schemas.microsoft.com/office/drawing/2014/main" val="10001"/>
                  </a:ext>
                </a:extLst>
              </a:tr>
              <a:tr h="910974">
                <a:tc>
                  <a:txBody>
                    <a:bodyPr/>
                    <a:lstStyle/>
                    <a:p>
                      <a:pPr algn="ctr">
                        <a:lnSpc>
                          <a:spcPct val="200000"/>
                        </a:lnSpc>
                        <a:spcBef>
                          <a:spcPts val="500"/>
                        </a:spcBef>
                        <a:spcAft>
                          <a:spcPts val="0"/>
                        </a:spcAft>
                      </a:pPr>
                      <a:r>
                        <a:rPr lang="ja-JP" altLang="ja-JP" sz="2000" dirty="0">
                          <a:effectLst/>
                          <a:latin typeface="メイリオ" panose="020B0604030504040204" pitchFamily="50" charset="-128"/>
                          <a:ea typeface="メイリオ" panose="020B0604030504040204" pitchFamily="50" charset="-128"/>
                          <a:cs typeface="メイリオ" panose="020B0604030504040204" pitchFamily="50" charset="-128"/>
                        </a:rPr>
                        <a:t>病棟（病室）</a:t>
                      </a:r>
                      <a:endParaRPr lang="ja-JP" altLang="ja-JP" sz="900" b="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1738" marR="61738" marT="0" marB="0"/>
                </a:tc>
                <a:tc>
                  <a:txBody>
                    <a:bodyPr/>
                    <a:lstStyle/>
                    <a:p>
                      <a:pPr>
                        <a:lnSpc>
                          <a:spcPct val="200000"/>
                        </a:lnSpc>
                        <a:spcBef>
                          <a:spcPts val="500"/>
                        </a:spcBef>
                        <a:spcAft>
                          <a:spcPts val="0"/>
                        </a:spcAft>
                      </a:pPr>
                      <a:r>
                        <a:rPr lang="ja-JP" altLang="ja-JP" sz="2000" dirty="0">
                          <a:effectLst/>
                          <a:latin typeface="メイリオ" panose="020B0604030504040204" pitchFamily="50" charset="-128"/>
                          <a:ea typeface="メイリオ" panose="020B0604030504040204" pitchFamily="50" charset="-128"/>
                          <a:cs typeface="メイリオ" panose="020B0604030504040204" pitchFamily="50" charset="-128"/>
                        </a:rPr>
                        <a:t>基本的に使用可</a:t>
                      </a:r>
                      <a:endParaRPr lang="ja-JP" altLang="ja-JP" sz="900" b="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1738" marR="61738" marT="0" marB="0"/>
                </a:tc>
                <a:extLst>
                  <a:ext uri="{0D108BD9-81ED-4DB2-BD59-A6C34878D82A}">
                    <a16:rowId xmlns:a16="http://schemas.microsoft.com/office/drawing/2014/main" val="10002"/>
                  </a:ext>
                </a:extLst>
              </a:tr>
              <a:tr h="1632629">
                <a:tc>
                  <a:txBody>
                    <a:bodyPr/>
                    <a:lstStyle/>
                    <a:p>
                      <a:pPr marL="0" marR="0" indent="0" algn="ctr" defTabSz="914400" rtl="0" eaLnBrk="1" fontAlgn="auto" latinLnBrk="0" hangingPunct="1">
                        <a:lnSpc>
                          <a:spcPct val="200000"/>
                        </a:lnSpc>
                        <a:spcBef>
                          <a:spcPts val="500"/>
                        </a:spcBef>
                        <a:spcAft>
                          <a:spcPts val="0"/>
                        </a:spcAft>
                        <a:buClrTx/>
                        <a:buSzTx/>
                        <a:buFontTx/>
                        <a:buNone/>
                        <a:tabLst/>
                        <a:defRPr/>
                      </a:pPr>
                      <a:r>
                        <a:rPr lang="en-US" altLang="ja-JP" sz="2000" dirty="0">
                          <a:effectLst/>
                          <a:latin typeface="メイリオ" panose="020B0604030504040204" pitchFamily="50" charset="-128"/>
                          <a:ea typeface="メイリオ" panose="020B0604030504040204" pitchFamily="50" charset="-128"/>
                          <a:cs typeface="メイリオ" panose="020B0604030504040204" pitchFamily="50" charset="-128"/>
                        </a:rPr>
                        <a:t>ICU</a:t>
                      </a:r>
                      <a:r>
                        <a:rPr lang="ja-JP" altLang="ja-JP" sz="2000" dirty="0" err="1">
                          <a:effectLst/>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000" dirty="0">
                          <a:effectLst/>
                          <a:latin typeface="メイリオ" panose="020B0604030504040204" pitchFamily="50" charset="-128"/>
                          <a:ea typeface="メイリオ" panose="020B0604030504040204" pitchFamily="50" charset="-128"/>
                          <a:cs typeface="メイリオ" panose="020B0604030504040204" pitchFamily="50" charset="-128"/>
                        </a:rPr>
                        <a:t>新３階、</a:t>
                      </a:r>
                      <a:r>
                        <a:rPr lang="en-US" altLang="ja-JP" sz="2000" dirty="0">
                          <a:effectLst/>
                          <a:latin typeface="メイリオ" panose="020B0604030504040204" pitchFamily="50" charset="-128"/>
                          <a:ea typeface="メイリオ" panose="020B0604030504040204" pitchFamily="50" charset="-128"/>
                          <a:cs typeface="メイリオ" panose="020B0604030504040204" pitchFamily="50" charset="-128"/>
                        </a:rPr>
                        <a:t>HCU</a:t>
                      </a:r>
                      <a:r>
                        <a:rPr lang="ja-JP" altLang="ja-JP" sz="1800" dirty="0">
                          <a:effectLst/>
                          <a:latin typeface="メイリオ" panose="020B0604030504040204" pitchFamily="50" charset="-128"/>
                          <a:ea typeface="メイリオ" panose="020B0604030504040204" pitchFamily="50" charset="-128"/>
                          <a:cs typeface="メイリオ" panose="020B0604030504040204" pitchFamily="50" charset="-128"/>
                        </a:rPr>
                        <a:t>人間ドック</a:t>
                      </a:r>
                      <a:r>
                        <a:rPr lang="ja-JP" altLang="en-US" sz="1800" dirty="0">
                          <a:effectLst/>
                          <a:latin typeface="メイリオ" panose="020B0604030504040204" pitchFamily="50" charset="-128"/>
                          <a:ea typeface="メイリオ" panose="020B0604030504040204" pitchFamily="50" charset="-128"/>
                          <a:cs typeface="メイリオ" panose="020B0604030504040204" pitchFamily="50" charset="-128"/>
                        </a:rPr>
                        <a:t>、</a:t>
                      </a:r>
                      <a:r>
                        <a:rPr lang="ja-JP" altLang="ja-JP" sz="1800" dirty="0">
                          <a:effectLst/>
                          <a:latin typeface="メイリオ" panose="020B0604030504040204" pitchFamily="50" charset="-128"/>
                          <a:ea typeface="メイリオ" panose="020B0604030504040204" pitchFamily="50" charset="-128"/>
                          <a:cs typeface="メイリオ" panose="020B0604030504040204" pitchFamily="50" charset="-128"/>
                        </a:rPr>
                        <a:t>内視鏡</a:t>
                      </a:r>
                      <a:r>
                        <a:rPr lang="ja-JP" altLang="en-US" sz="1800" dirty="0">
                          <a:effectLst/>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800" dirty="0">
                        <a:effectLst/>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ctr" defTabSz="914400" rtl="0" eaLnBrk="1" fontAlgn="auto" latinLnBrk="0" hangingPunct="1">
                        <a:lnSpc>
                          <a:spcPct val="200000"/>
                        </a:lnSpc>
                        <a:spcBef>
                          <a:spcPts val="500"/>
                        </a:spcBef>
                        <a:spcAft>
                          <a:spcPts val="0"/>
                        </a:spcAft>
                        <a:buClrTx/>
                        <a:buSzTx/>
                        <a:buFontTx/>
                        <a:buNone/>
                        <a:tabLst/>
                        <a:defRPr/>
                      </a:pPr>
                      <a:r>
                        <a:rPr lang="ja-JP" altLang="ja-JP" sz="1800" dirty="0">
                          <a:effectLst/>
                          <a:latin typeface="メイリオ" panose="020B0604030504040204" pitchFamily="50" charset="-128"/>
                          <a:ea typeface="メイリオ" panose="020B0604030504040204" pitchFamily="50" charset="-128"/>
                          <a:cs typeface="メイリオ" panose="020B0604030504040204" pitchFamily="50" charset="-128"/>
                        </a:rPr>
                        <a:t>通院治療室</a:t>
                      </a:r>
                      <a:r>
                        <a:rPr lang="ja-JP" altLang="en-US" sz="1800" dirty="0">
                          <a:effectLst/>
                          <a:latin typeface="メイリオ" panose="020B0604030504040204" pitchFamily="50" charset="-128"/>
                          <a:ea typeface="メイリオ" panose="020B0604030504040204" pitchFamily="50" charset="-128"/>
                          <a:cs typeface="メイリオ" panose="020B0604030504040204" pitchFamily="50" charset="-128"/>
                        </a:rPr>
                        <a:t>、透析室</a:t>
                      </a:r>
                      <a:endParaRPr lang="ja-JP" altLang="ja-JP" sz="1800" b="0" dirty="0">
                        <a:effectLst/>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ctr" defTabSz="914400" rtl="0" eaLnBrk="1" fontAlgn="auto" latinLnBrk="0" hangingPunct="1">
                        <a:lnSpc>
                          <a:spcPct val="200000"/>
                        </a:lnSpc>
                        <a:spcBef>
                          <a:spcPts val="500"/>
                        </a:spcBef>
                        <a:spcAft>
                          <a:spcPts val="0"/>
                        </a:spcAft>
                        <a:buClrTx/>
                        <a:buSzTx/>
                        <a:buFontTx/>
                        <a:buNone/>
                        <a:tabLst/>
                        <a:defRPr/>
                      </a:pPr>
                      <a:endParaRPr lang="ja-JP" altLang="ja-JP" sz="800" b="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1738" marR="61738" marT="0" marB="0"/>
                </a:tc>
                <a:tc>
                  <a:txBody>
                    <a:bodyPr/>
                    <a:lstStyle/>
                    <a:p>
                      <a:pPr>
                        <a:lnSpc>
                          <a:spcPct val="200000"/>
                        </a:lnSpc>
                        <a:spcBef>
                          <a:spcPts val="500"/>
                        </a:spcBef>
                        <a:spcAft>
                          <a:spcPts val="0"/>
                        </a:spcAft>
                      </a:pPr>
                      <a:r>
                        <a:rPr lang="ja-JP" altLang="en-US" sz="2800" b="0" dirty="0">
                          <a:effectLst/>
                          <a:latin typeface="メイリオ" panose="020B0604030504040204" pitchFamily="50" charset="-128"/>
                          <a:ea typeface="メイリオ" panose="020B0604030504040204" pitchFamily="50" charset="-128"/>
                          <a:cs typeface="メイリオ" panose="020B0604030504040204" pitchFamily="50" charset="-128"/>
                        </a:rPr>
                        <a:t>通話禁止（データ通信可能）</a:t>
                      </a:r>
                      <a:endParaRPr lang="ja-JP" sz="900" b="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1738" marR="61738" marT="0" marB="0"/>
                </a:tc>
                <a:extLst>
                  <a:ext uri="{0D108BD9-81ED-4DB2-BD59-A6C34878D82A}">
                    <a16:rowId xmlns:a16="http://schemas.microsoft.com/office/drawing/2014/main" val="10003"/>
                  </a:ext>
                </a:extLst>
              </a:tr>
              <a:tr h="842760">
                <a:tc>
                  <a:txBody>
                    <a:bodyPr/>
                    <a:lstStyle/>
                    <a:p>
                      <a:pPr algn="ctr">
                        <a:lnSpc>
                          <a:spcPct val="200000"/>
                        </a:lnSpc>
                        <a:spcBef>
                          <a:spcPts val="500"/>
                        </a:spcBef>
                        <a:spcAft>
                          <a:spcPts val="0"/>
                        </a:spcAft>
                      </a:pPr>
                      <a:r>
                        <a:rPr lang="ja-JP" sz="2000" dirty="0">
                          <a:effectLst/>
                          <a:latin typeface="メイリオ" panose="020B0604030504040204" pitchFamily="50" charset="-128"/>
                          <a:ea typeface="メイリオ" panose="020B0604030504040204" pitchFamily="50" charset="-128"/>
                          <a:cs typeface="メイリオ" panose="020B0604030504040204" pitchFamily="50" charset="-128"/>
                        </a:rPr>
                        <a:t>検査、放射線</a:t>
                      </a:r>
                      <a:endParaRPr lang="ja-JP" sz="900" b="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1738" marR="61738" marT="0" marB="0"/>
                </a:tc>
                <a:tc>
                  <a:txBody>
                    <a:bodyPr/>
                    <a:lstStyle/>
                    <a:p>
                      <a:pPr>
                        <a:lnSpc>
                          <a:spcPct val="200000"/>
                        </a:lnSpc>
                        <a:spcBef>
                          <a:spcPts val="500"/>
                        </a:spcBef>
                        <a:spcAft>
                          <a:spcPts val="0"/>
                        </a:spcAft>
                      </a:pPr>
                      <a:r>
                        <a:rPr lang="ja-JP" altLang="en-US" sz="1100" dirty="0">
                          <a:effectLst/>
                          <a:latin typeface="メイリオ" panose="020B0604030504040204" pitchFamily="50" charset="-128"/>
                          <a:ea typeface="メイリオ" panose="020B0604030504040204" pitchFamily="50" charset="-128"/>
                          <a:cs typeface="メイリオ" panose="020B0604030504040204" pitchFamily="50" charset="-128"/>
                        </a:rPr>
                        <a:t>待ち時間は</a:t>
                      </a:r>
                      <a:endParaRPr lang="en-US" altLang="ja-JP" sz="1100" dirty="0">
                        <a:effectLst/>
                        <a:latin typeface="メイリオ" panose="020B0604030504040204" pitchFamily="50" charset="-128"/>
                        <a:ea typeface="メイリオ" panose="020B0604030504040204" pitchFamily="50" charset="-128"/>
                        <a:cs typeface="メイリオ" panose="020B0604030504040204" pitchFamily="50" charset="-128"/>
                      </a:endParaRPr>
                    </a:p>
                    <a:p>
                      <a:pPr>
                        <a:lnSpc>
                          <a:spcPct val="200000"/>
                        </a:lnSpc>
                        <a:spcBef>
                          <a:spcPts val="500"/>
                        </a:spcBef>
                        <a:spcAft>
                          <a:spcPts val="0"/>
                        </a:spcAft>
                      </a:pPr>
                      <a:r>
                        <a:rPr lang="ja-JP" altLang="en-US" sz="1100" dirty="0">
                          <a:effectLst/>
                          <a:latin typeface="メイリオ" panose="020B0604030504040204" pitchFamily="50" charset="-128"/>
                          <a:ea typeface="メイリオ" panose="020B0604030504040204" pitchFamily="50" charset="-128"/>
                          <a:cs typeface="メイリオ" panose="020B0604030504040204" pitchFamily="50" charset="-128"/>
                        </a:rPr>
                        <a:t>使用可</a:t>
                      </a:r>
                      <a:endParaRPr lang="ja-JP" sz="1100" b="0" dirty="0">
                        <a:effectLst/>
                        <a:latin typeface="メイリオ" panose="020B0604030504040204" pitchFamily="50" charset="-128"/>
                        <a:ea typeface="メイリオ" panose="020B0604030504040204" pitchFamily="50" charset="-128"/>
                        <a:cs typeface="メイリオ" panose="020B0604030504040204" pitchFamily="50" charset="-128"/>
                      </a:endParaRPr>
                    </a:p>
                  </a:txBody>
                  <a:tcPr marL="61738" marR="61738" marT="0" marB="0"/>
                </a:tc>
                <a:extLst>
                  <a:ext uri="{0D108BD9-81ED-4DB2-BD59-A6C34878D82A}">
                    <a16:rowId xmlns:a16="http://schemas.microsoft.com/office/drawing/2014/main" val="10004"/>
                  </a:ext>
                </a:extLst>
              </a:tr>
            </a:tbl>
          </a:graphicData>
        </a:graphic>
      </p:graphicFrame>
      <p:pic>
        <p:nvPicPr>
          <p:cNvPr id="28" name="Picture 8"/>
          <p:cNvPicPr>
            <a:picLocks noChangeAspect="1" noChangeArrowheads="1"/>
          </p:cNvPicPr>
          <p:nvPr/>
        </p:nvPicPr>
        <p:blipFill>
          <a:blip r:embed="rId2" cstate="print">
            <a:extLst>
              <a:ext uri="{BEBA8EAE-BF5A-486C-A8C5-ECC9F3942E4B}">
                <a14:imgProps xmlns:a14="http://schemas.microsoft.com/office/drawing/2010/main">
                  <a14:imgLayer r:embed="rId3">
                    <a14:imgEffect>
                      <a14:backgroundRemoval t="0" b="100000" l="0" r="100000">
                        <a14:foregroundMark x1="61628" y1="55556" x2="60756" y2="63158"/>
                        <a14:foregroundMark x1="64826" y1="57018" x2="64826" y2="57018"/>
                        <a14:foregroundMark x1="64826" y1="57018" x2="62791" y2="72515"/>
                        <a14:foregroundMark x1="74419" y1="48538" x2="74419" y2="47953"/>
                        <a14:foregroundMark x1="11628" y1="43567" x2="15407" y2="43567"/>
                        <a14:foregroundMark x1="16860" y1="43567" x2="18605" y2="45029"/>
                        <a14:foregroundMark x1="24709" y1="44737" x2="26453" y2="44152"/>
                        <a14:foregroundMark x1="67733" y1="17251" x2="71802" y2="17251"/>
                        <a14:foregroundMark x1="22674" y1="29532" x2="11628" y2="25439"/>
                        <a14:foregroundMark x1="13372" y1="27485" x2="9302" y2="23684"/>
                        <a14:foregroundMark x1="7558" y1="22222" x2="5233" y2="17251"/>
                        <a14:foregroundMark x1="6686" y1="14912" x2="9012" y2="10819"/>
                        <a14:foregroundMark x1="10756" y1="8480" x2="15988" y2="5848"/>
                        <a14:foregroundMark x1="18605" y1="5848" x2="23837" y2="5556"/>
                        <a14:foregroundMark x1="25872" y1="5848" x2="34302" y2="7310"/>
                        <a14:foregroundMark x1="35756" y1="8480" x2="39826" y2="12573"/>
                        <a14:foregroundMark x1="40988" y1="14327" x2="40988" y2="19006"/>
                        <a14:foregroundMark x1="40988" y1="21930" x2="39244" y2="24854"/>
                        <a14:foregroundMark x1="39244" y1="26901" x2="40698" y2="28947"/>
                        <a14:foregroundMark x1="24709" y1="30117" x2="29942" y2="29532"/>
                        <a14:foregroundMark x1="32558" y1="28655" x2="37209" y2="28947"/>
                        <a14:foregroundMark x1="29360" y1="19883" x2="16279" y2="14912"/>
                        <a14:foregroundMark x1="12500" y1="16959" x2="29942" y2="16667"/>
                        <a14:foregroundMark x1="27326" y1="11696" x2="35756" y2="25439"/>
                        <a14:foregroundMark x1="9012" y1="18129" x2="23837" y2="24854"/>
                        <a14:foregroundMark x1="27035" y1="28363" x2="35756" y2="15205"/>
                        <a14:foregroundMark x1="10174" y1="14327" x2="22674" y2="9649"/>
                        <a14:foregroundMark x1="26163" y1="9649" x2="34593" y2="12281"/>
                        <a14:foregroundMark x1="38081" y1="30409" x2="42733" y2="32749"/>
                        <a14:foregroundMark x1="65407" y1="54094" x2="69186" y2="57310"/>
                        <a14:foregroundMark x1="69186" y1="59942" x2="67442" y2="66667"/>
                        <a14:foregroundMark x1="61337" y1="70468" x2="55814" y2="73392"/>
                        <a14:foregroundMark x1="54070" y1="76316" x2="61047" y2="78070"/>
                        <a14:foregroundMark x1="62209" y1="53801" x2="69477" y2="52924"/>
                        <a14:foregroundMark x1="56686" y1="32749" x2="64826" y2="33626"/>
                        <a14:foregroundMark x1="67151" y1="35088" x2="75000" y2="38596"/>
                        <a14:foregroundMark x1="75872" y1="40643" x2="79070" y2="44737"/>
                        <a14:foregroundMark x1="80814" y1="47076" x2="83721" y2="54386"/>
                        <a14:foregroundMark x1="84012" y1="56433" x2="84302" y2="61988"/>
                        <a14:foregroundMark x1="84302" y1="64035" x2="80814" y2="69298"/>
                        <a14:foregroundMark x1="79942" y1="71930" x2="75291" y2="75439"/>
                        <a14:foregroundMark x1="74419" y1="78655" x2="69477" y2="82164"/>
                        <a14:foregroundMark x1="67442" y1="82456" x2="65116" y2="82749"/>
                        <a14:foregroundMark x1="60756" y1="83918" x2="54360" y2="83333"/>
                        <a14:foregroundMark x1="51453" y1="83041" x2="45640" y2="80409"/>
                        <a14:foregroundMark x1="43605" y1="79240" x2="39244" y2="75146"/>
                        <a14:foregroundMark x1="38663" y1="74269" x2="36337" y2="70760"/>
                        <a14:foregroundMark x1="37791" y1="70760" x2="43023" y2="68713"/>
                        <a14:foregroundMark x1="44767" y1="67836" x2="47674" y2="65497"/>
                        <a14:foregroundMark x1="47093" y1="64327" x2="41860" y2="61988"/>
                        <a14:foregroundMark x1="40116" y1="61988" x2="34012" y2="59649"/>
                        <a14:foregroundMark x1="33140" y1="58187" x2="32849" y2="54971"/>
                        <a14:foregroundMark x1="34012" y1="52924" x2="35756" y2="46199"/>
                        <a14:foregroundMark x1="37209" y1="45614" x2="40116" y2="40351"/>
                        <a14:foregroundMark x1="41570" y1="40058" x2="44186" y2="36842"/>
                        <a14:foregroundMark x1="45349" y1="36842" x2="50291" y2="34211"/>
                        <a14:foregroundMark x1="36628" y1="16959" x2="38372" y2="19883"/>
                        <a14:foregroundMark x1="51163" y1="41228" x2="55523" y2="60819"/>
                        <a14:foregroundMark x1="61628" y1="42982" x2="35174" y2="57310"/>
                        <a14:foregroundMark x1="40988" y1="48830" x2="54360" y2="66959"/>
                        <a14:foregroundMark x1="46221" y1="46784" x2="65988" y2="37719"/>
                        <a14:foregroundMark x1="68023" y1="40058" x2="71221" y2="43860"/>
                        <a14:foregroundMark x1="66860" y1="45614" x2="52326" y2="36550"/>
                        <a14:foregroundMark x1="60174" y1="36842" x2="43605" y2="42105"/>
                        <a14:foregroundMark x1="43895" y1="43567" x2="36628" y2="52632"/>
                        <a14:foregroundMark x1="39535" y1="57310" x2="49128" y2="59064"/>
                        <a14:foregroundMark x1="56105" y1="55848" x2="60465" y2="47953"/>
                        <a14:foregroundMark x1="66860" y1="48246" x2="69477" y2="48538"/>
                        <a14:foregroundMark x1="71512" y1="40351" x2="75872" y2="44737"/>
                        <a14:foregroundMark x1="76744" y1="46491" x2="77326" y2="64327"/>
                        <a14:foregroundMark x1="79360" y1="54386" x2="79942" y2="65789"/>
                        <a14:foregroundMark x1="75000" y1="57895" x2="69477" y2="69883"/>
                        <a14:foregroundMark x1="74419" y1="70468" x2="62209" y2="83041"/>
                        <a14:foregroundMark x1="60465" y1="82456" x2="51744" y2="78947"/>
                        <a14:foregroundMark x1="48837" y1="78363" x2="50872" y2="69591"/>
                        <a14:foregroundMark x1="53488" y1="67836" x2="49128" y2="67544"/>
                        <a14:foregroundMark x1="45058" y1="70468" x2="43895" y2="74269"/>
                      </a14:backgroundRemoval>
                    </a14:imgEffect>
                  </a14:imgLayer>
                </a14:imgProps>
              </a:ext>
              <a:ext uri="{28A0092B-C50C-407E-A947-70E740481C1C}">
                <a14:useLocalDpi xmlns:a14="http://schemas.microsoft.com/office/drawing/2010/main" val="0"/>
              </a:ext>
            </a:extLst>
          </a:blip>
          <a:srcRect/>
          <a:stretch>
            <a:fillRect/>
          </a:stretch>
        </p:blipFill>
        <p:spPr bwMode="auto">
          <a:xfrm>
            <a:off x="8697416" y="2800827"/>
            <a:ext cx="792088" cy="7874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9" name="グループ化 38"/>
          <p:cNvGrpSpPr/>
          <p:nvPr/>
        </p:nvGrpSpPr>
        <p:grpSpPr>
          <a:xfrm>
            <a:off x="5598590" y="2868794"/>
            <a:ext cx="2950370" cy="659314"/>
            <a:chOff x="5355580" y="1881622"/>
            <a:chExt cx="2950370" cy="659314"/>
          </a:xfrm>
        </p:grpSpPr>
        <p:pic>
          <p:nvPicPr>
            <p:cNvPr id="40"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88500" y="1881622"/>
              <a:ext cx="632520" cy="6274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33860" y="1881622"/>
              <a:ext cx="605244" cy="6593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2"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55580" y="1881622"/>
              <a:ext cx="720080" cy="65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 name="Picture 2" descr="https://www.lib.wakayama-c.ed.jp/honkan/1guide/img/pic1.g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51945" y="1881622"/>
              <a:ext cx="654005" cy="6528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 name="グループ化 4"/>
          <p:cNvGrpSpPr/>
          <p:nvPr/>
        </p:nvGrpSpPr>
        <p:grpSpPr>
          <a:xfrm>
            <a:off x="5598590" y="1866969"/>
            <a:ext cx="2950370" cy="659314"/>
            <a:chOff x="5355580" y="1881622"/>
            <a:chExt cx="2950370" cy="659314"/>
          </a:xfrm>
        </p:grpSpPr>
        <p:pic>
          <p:nvPicPr>
            <p:cNvPr id="2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88500" y="1881622"/>
              <a:ext cx="632520" cy="6274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33860" y="1881622"/>
              <a:ext cx="605244" cy="6593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55580" y="1881622"/>
              <a:ext cx="720080" cy="65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2" descr="https://www.lib.wakayama-c.ed.jp/honkan/1guide/img/pic1.g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51945" y="1881622"/>
              <a:ext cx="654005" cy="652800"/>
            </a:xfrm>
            <a:prstGeom prst="rect">
              <a:avLst/>
            </a:prstGeom>
            <a:noFill/>
            <a:extLst>
              <a:ext uri="{909E8E84-426E-40DD-AFC4-6F175D3DCCD1}">
                <a14:hiddenFill xmlns:a14="http://schemas.microsoft.com/office/drawing/2010/main">
                  <a:solidFill>
                    <a:srgbClr val="FFFFFF"/>
                  </a:solidFill>
                </a14:hiddenFill>
              </a:ext>
            </a:extLst>
          </p:spPr>
        </p:pic>
      </p:grpSp>
      <p:pic>
        <p:nvPicPr>
          <p:cNvPr id="68" name="Picture 7"/>
          <p:cNvPicPr>
            <a:picLocks noChangeAspect="1" noChangeArrowheads="1"/>
          </p:cNvPicPr>
          <p:nvPr/>
        </p:nvPicPr>
        <p:blipFill>
          <a:blip r:embed="rId8" cstate="print">
            <a:extLst>
              <a:ext uri="{BEBA8EAE-BF5A-486C-A8C5-ECC9F3942E4B}">
                <a14:imgProps xmlns:a14="http://schemas.microsoft.com/office/drawing/2010/main">
                  <a14:imgLayer r:embed="rId9">
                    <a14:imgEffect>
                      <a14:backgroundRemoval t="0" b="100000" l="0" r="100000">
                        <a14:foregroundMark x1="10582" y1="45482" x2="32275" y2="42771"/>
                        <a14:foregroundMark x1="56085" y1="36145" x2="71164" y2="38855"/>
                        <a14:foregroundMark x1="83069" y1="52108" x2="76984" y2="64157"/>
                        <a14:foregroundMark x1="80688" y1="45482" x2="82540" y2="74699"/>
                        <a14:foregroundMark x1="74339" y1="42771" x2="55556" y2="37349"/>
                        <a14:foregroundMark x1="40212" y1="54819" x2="52116" y2="63253"/>
                        <a14:foregroundMark x1="44444" y1="76807" x2="54233" y2="71386"/>
                        <a14:foregroundMark x1="51852" y1="83434" x2="62434" y2="87349"/>
                        <a14:foregroundMark x1="70106" y1="87349" x2="68519" y2="84036"/>
                        <a14:foregroundMark x1="22751" y1="36446" x2="22751" y2="36446"/>
                        <a14:foregroundMark x1="24603" y1="36747" x2="24603" y2="36747"/>
                        <a14:foregroundMark x1="25926" y1="37349" x2="29365" y2="39458"/>
                        <a14:foregroundMark x1="32804" y1="44880" x2="32804" y2="47590"/>
                        <a14:foregroundMark x1="30688" y1="51506" x2="32275" y2="54819"/>
                        <a14:foregroundMark x1="33069" y1="57229" x2="29365" y2="55120"/>
                        <a14:foregroundMark x1="53968" y1="40060" x2="63492" y2="52711"/>
                        <a14:foregroundMark x1="28307" y1="54217" x2="26984" y2="53916"/>
                        <a14:foregroundMark x1="25397" y1="55120" x2="21164" y2="55422"/>
                        <a14:foregroundMark x1="19312" y1="55723" x2="11905" y2="52410"/>
                        <a14:foregroundMark x1="11376" y1="51205" x2="9788" y2="47892"/>
                        <a14:foregroundMark x1="9524" y1="46084" x2="9788" y2="42169"/>
                        <a14:foregroundMark x1="10847" y1="41265" x2="14815" y2="37651"/>
                        <a14:foregroundMark x1="71693" y1="47892" x2="71693" y2="47892"/>
                        <a14:foregroundMark x1="78042" y1="46386" x2="78042" y2="46386"/>
                        <a14:foregroundMark x1="57143" y1="76205" x2="59788" y2="77410"/>
                        <a14:foregroundMark x1="72487" y1="88855" x2="67725" y2="89759"/>
                        <a14:foregroundMark x1="66138" y1="90361" x2="61111" y2="90663"/>
                        <a14:foregroundMark x1="59259" y1="90663" x2="53968" y2="88855"/>
                        <a14:foregroundMark x1="52381" y1="88554" x2="48148" y2="85843"/>
                        <a14:foregroundMark x1="41270" y1="79518" x2="39947" y2="75602"/>
                        <a14:foregroundMark x1="41270" y1="75602" x2="47090" y2="70783"/>
                        <a14:foregroundMark x1="49471" y1="70181" x2="52910" y2="68072"/>
                        <a14:foregroundMark x1="49471" y1="67169" x2="44180" y2="65060"/>
                        <a14:foregroundMark x1="42593" y1="65060" x2="37831" y2="62349"/>
                        <a14:foregroundMark x1="50000" y1="33434" x2="57407" y2="31024"/>
                        <a14:foregroundMark x1="83333" y1="42169" x2="87566" y2="51205"/>
                        <a14:foregroundMark x1="20106" y1="46687" x2="22487" y2="49096"/>
                        <a14:foregroundMark x1="60053" y1="68976" x2="63757" y2="73795"/>
                        <a14:foregroundMark x1="66138" y1="76807" x2="69577" y2="80723"/>
                        <a14:foregroundMark x1="38095" y1="50904" x2="37037" y2="54518"/>
                        <a14:foregroundMark x1="39947" y1="47590" x2="40741" y2="47590"/>
                        <a14:foregroundMark x1="48942" y1="36145" x2="47619" y2="35843"/>
                        <a14:foregroundMark x1="84656" y1="76807" x2="83862" y2="77410"/>
                        <a14:foregroundMark x1="74074" y1="86747" x2="75397" y2="87349"/>
                      </a14:backgroundRemoval>
                    </a14:imgEffect>
                  </a14:imgLayer>
                </a14:imgProps>
              </a:ext>
              <a:ext uri="{28A0092B-C50C-407E-A947-70E740481C1C}">
                <a14:useLocalDpi xmlns:a14="http://schemas.microsoft.com/office/drawing/2010/main" val="0"/>
              </a:ext>
            </a:extLst>
          </a:blip>
          <a:srcRect/>
          <a:stretch>
            <a:fillRect/>
          </a:stretch>
        </p:blipFill>
        <p:spPr bwMode="auto">
          <a:xfrm>
            <a:off x="8355069" y="4384535"/>
            <a:ext cx="1206443" cy="10616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9" name="グループ化 68"/>
          <p:cNvGrpSpPr>
            <a:grpSpLocks noChangeAspect="1"/>
          </p:cNvGrpSpPr>
          <p:nvPr/>
        </p:nvGrpSpPr>
        <p:grpSpPr>
          <a:xfrm>
            <a:off x="4292936" y="4550908"/>
            <a:ext cx="4096881" cy="915523"/>
            <a:chOff x="5355580" y="1881622"/>
            <a:chExt cx="2950370" cy="659314"/>
          </a:xfrm>
        </p:grpSpPr>
        <p:pic>
          <p:nvPicPr>
            <p:cNvPr id="70"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88500" y="1881622"/>
              <a:ext cx="632520" cy="6274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33860" y="1881622"/>
              <a:ext cx="605244" cy="6593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2"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55580" y="1881622"/>
              <a:ext cx="720080" cy="65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3" name="Picture 2" descr="https://www.lib.wakayama-c.ed.jp/honkan/1guide/img/pic1.g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51945" y="1881622"/>
              <a:ext cx="654005" cy="6528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4" name="グループ化 53"/>
          <p:cNvGrpSpPr/>
          <p:nvPr/>
        </p:nvGrpSpPr>
        <p:grpSpPr>
          <a:xfrm>
            <a:off x="5457056" y="5781643"/>
            <a:ext cx="2950370" cy="659314"/>
            <a:chOff x="5355580" y="1881622"/>
            <a:chExt cx="2950370" cy="659314"/>
          </a:xfrm>
        </p:grpSpPr>
        <p:pic>
          <p:nvPicPr>
            <p:cNvPr id="5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88500" y="1881622"/>
              <a:ext cx="632520" cy="6274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33860" y="1881622"/>
              <a:ext cx="605244" cy="6593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7"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55580" y="1881622"/>
              <a:ext cx="720080" cy="65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8" name="Picture 2" descr="https://www.lib.wakayama-c.ed.jp/honkan/1guide/img/pic1.g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51945" y="1881622"/>
              <a:ext cx="654005" cy="652800"/>
            </a:xfrm>
            <a:prstGeom prst="rect">
              <a:avLst/>
            </a:prstGeom>
            <a:noFill/>
            <a:extLst>
              <a:ext uri="{909E8E84-426E-40DD-AFC4-6F175D3DCCD1}">
                <a14:hiddenFill xmlns:a14="http://schemas.microsoft.com/office/drawing/2010/main">
                  <a:solidFill>
                    <a:srgbClr val="FFFFFF"/>
                  </a:solidFill>
                </a14:hiddenFill>
              </a:ext>
            </a:extLst>
          </p:spPr>
        </p:pic>
      </p:grpSp>
      <p:pic>
        <p:nvPicPr>
          <p:cNvPr id="65" name="Picture 7"/>
          <p:cNvPicPr>
            <a:picLocks noChangeAspect="1" noChangeArrowheads="1"/>
          </p:cNvPicPr>
          <p:nvPr/>
        </p:nvPicPr>
        <p:blipFill>
          <a:blip r:embed="rId8" cstate="print">
            <a:extLst>
              <a:ext uri="{BEBA8EAE-BF5A-486C-A8C5-ECC9F3942E4B}">
                <a14:imgProps xmlns:a14="http://schemas.microsoft.com/office/drawing/2010/main">
                  <a14:imgLayer r:embed="rId9">
                    <a14:imgEffect>
                      <a14:backgroundRemoval t="0" b="100000" l="0" r="100000">
                        <a14:foregroundMark x1="10582" y1="45482" x2="32275" y2="42771"/>
                        <a14:foregroundMark x1="56085" y1="36145" x2="71164" y2="38855"/>
                        <a14:foregroundMark x1="83069" y1="52108" x2="76984" y2="64157"/>
                        <a14:foregroundMark x1="80688" y1="45482" x2="82540" y2="74699"/>
                        <a14:foregroundMark x1="74339" y1="42771" x2="55556" y2="37349"/>
                        <a14:foregroundMark x1="40212" y1="54819" x2="52116" y2="63253"/>
                        <a14:foregroundMark x1="44444" y1="76807" x2="54233" y2="71386"/>
                        <a14:foregroundMark x1="51852" y1="83434" x2="62434" y2="87349"/>
                        <a14:foregroundMark x1="70106" y1="87349" x2="68519" y2="84036"/>
                        <a14:foregroundMark x1="22751" y1="36446" x2="22751" y2="36446"/>
                        <a14:foregroundMark x1="24603" y1="36747" x2="24603" y2="36747"/>
                        <a14:foregroundMark x1="25926" y1="37349" x2="29365" y2="39458"/>
                        <a14:foregroundMark x1="32804" y1="44880" x2="32804" y2="47590"/>
                        <a14:foregroundMark x1="30688" y1="51506" x2="32275" y2="54819"/>
                        <a14:foregroundMark x1="33069" y1="57229" x2="29365" y2="55120"/>
                        <a14:foregroundMark x1="53968" y1="40060" x2="63492" y2="52711"/>
                        <a14:foregroundMark x1="28307" y1="54217" x2="26984" y2="53916"/>
                        <a14:foregroundMark x1="25397" y1="55120" x2="21164" y2="55422"/>
                        <a14:foregroundMark x1="19312" y1="55723" x2="11905" y2="52410"/>
                        <a14:foregroundMark x1="11376" y1="51205" x2="9788" y2="47892"/>
                        <a14:foregroundMark x1="9524" y1="46084" x2="9788" y2="42169"/>
                        <a14:foregroundMark x1="10847" y1="41265" x2="14815" y2="37651"/>
                        <a14:foregroundMark x1="71693" y1="47892" x2="71693" y2="47892"/>
                        <a14:foregroundMark x1="78042" y1="46386" x2="78042" y2="46386"/>
                        <a14:foregroundMark x1="57143" y1="76205" x2="59788" y2="77410"/>
                        <a14:foregroundMark x1="72487" y1="88855" x2="67725" y2="89759"/>
                        <a14:foregroundMark x1="66138" y1="90361" x2="61111" y2="90663"/>
                        <a14:foregroundMark x1="59259" y1="90663" x2="53968" y2="88855"/>
                        <a14:foregroundMark x1="52381" y1="88554" x2="48148" y2="85843"/>
                        <a14:foregroundMark x1="41270" y1="79518" x2="39947" y2="75602"/>
                        <a14:foregroundMark x1="41270" y1="75602" x2="47090" y2="70783"/>
                        <a14:foregroundMark x1="49471" y1="70181" x2="52910" y2="68072"/>
                        <a14:foregroundMark x1="49471" y1="67169" x2="44180" y2="65060"/>
                        <a14:foregroundMark x1="42593" y1="65060" x2="37831" y2="62349"/>
                        <a14:foregroundMark x1="50000" y1="33434" x2="57407" y2="31024"/>
                        <a14:foregroundMark x1="83333" y1="42169" x2="87566" y2="51205"/>
                        <a14:foregroundMark x1="20106" y1="46687" x2="22487" y2="49096"/>
                        <a14:foregroundMark x1="60053" y1="68976" x2="63757" y2="73795"/>
                        <a14:foregroundMark x1="66138" y1="76807" x2="69577" y2="80723"/>
                        <a14:foregroundMark x1="38095" y1="50904" x2="37037" y2="54518"/>
                        <a14:foregroundMark x1="39947" y1="47590" x2="40741" y2="47590"/>
                        <a14:foregroundMark x1="48942" y1="36145" x2="47619" y2="35843"/>
                        <a14:foregroundMark x1="84656" y1="76807" x2="83862" y2="77410"/>
                        <a14:foregroundMark x1="74074" y1="86747" x2="75397" y2="87349"/>
                      </a14:backgroundRemoval>
                    </a14:imgEffect>
                  </a14:imgLayer>
                </a14:imgProps>
              </a:ext>
              <a:ext uri="{28A0092B-C50C-407E-A947-70E740481C1C}">
                <a14:useLocalDpi xmlns:a14="http://schemas.microsoft.com/office/drawing/2010/main" val="0"/>
              </a:ext>
            </a:extLst>
          </a:blip>
          <a:srcRect/>
          <a:stretch>
            <a:fillRect/>
          </a:stretch>
        </p:blipFill>
        <p:spPr bwMode="auto">
          <a:xfrm>
            <a:off x="8481392" y="5679536"/>
            <a:ext cx="936104" cy="8221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4256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xit" presetSubtype="21" fill="hold" nodeType="clickEffect">
                                  <p:stCondLst>
                                    <p:cond delay="0"/>
                                  </p:stCondLst>
                                  <p:childTnLst>
                                    <p:animEffect transition="out" filter="barn(inVertical)">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par>
                                <p:cTn id="8" presetID="16" presetClass="exit" presetSubtype="21" fill="hold" nodeType="withEffect">
                                  <p:stCondLst>
                                    <p:cond delay="0"/>
                                  </p:stCondLst>
                                  <p:childTnLst>
                                    <p:animEffect transition="out" filter="barn(inVertical)">
                                      <p:cBhvr>
                                        <p:cTn id="9" dur="500"/>
                                        <p:tgtEl>
                                          <p:spTgt spid="39"/>
                                        </p:tgtEl>
                                      </p:cBhvr>
                                    </p:animEffect>
                                    <p:set>
                                      <p:cBhvr>
                                        <p:cTn id="10" dur="1" fill="hold">
                                          <p:stCondLst>
                                            <p:cond delay="499"/>
                                          </p:stCondLst>
                                        </p:cTn>
                                        <p:tgtEl>
                                          <p:spTgt spid="39"/>
                                        </p:tgtEl>
                                        <p:attrNameLst>
                                          <p:attrName>style.visibility</p:attrName>
                                        </p:attrNameLst>
                                      </p:cBhvr>
                                      <p:to>
                                        <p:strVal val="hidden"/>
                                      </p:to>
                                    </p:set>
                                  </p:childTnLst>
                                </p:cTn>
                              </p:par>
                              <p:par>
                                <p:cTn id="11" presetID="16" presetClass="exit" presetSubtype="21" fill="hold" nodeType="withEffect">
                                  <p:stCondLst>
                                    <p:cond delay="0"/>
                                  </p:stCondLst>
                                  <p:childTnLst>
                                    <p:animEffect transition="out" filter="barn(inVertical)">
                                      <p:cBhvr>
                                        <p:cTn id="12" dur="500"/>
                                        <p:tgtEl>
                                          <p:spTgt spid="69"/>
                                        </p:tgtEl>
                                      </p:cBhvr>
                                    </p:animEffect>
                                    <p:set>
                                      <p:cBhvr>
                                        <p:cTn id="13" dur="1" fill="hold">
                                          <p:stCondLst>
                                            <p:cond delay="499"/>
                                          </p:stCondLst>
                                        </p:cTn>
                                        <p:tgtEl>
                                          <p:spTgt spid="69"/>
                                        </p:tgtEl>
                                        <p:attrNameLst>
                                          <p:attrName>style.visibility</p:attrName>
                                        </p:attrNameLst>
                                      </p:cBhvr>
                                      <p:to>
                                        <p:strVal val="hidden"/>
                                      </p:to>
                                    </p:set>
                                  </p:childTnLst>
                                </p:cTn>
                              </p:par>
                              <p:par>
                                <p:cTn id="14" presetID="16" presetClass="exit" presetSubtype="21" fill="hold" nodeType="withEffect">
                                  <p:stCondLst>
                                    <p:cond delay="0"/>
                                  </p:stCondLst>
                                  <p:childTnLst>
                                    <p:animEffect transition="out" filter="barn(inVertical)">
                                      <p:cBhvr>
                                        <p:cTn id="15" dur="500"/>
                                        <p:tgtEl>
                                          <p:spTgt spid="54"/>
                                        </p:tgtEl>
                                      </p:cBhvr>
                                    </p:animEffect>
                                    <p:set>
                                      <p:cBhvr>
                                        <p:cTn id="16" dur="1" fill="hold">
                                          <p:stCondLst>
                                            <p:cond delay="499"/>
                                          </p:stCondLst>
                                        </p:cTn>
                                        <p:tgtEl>
                                          <p:spTgt spid="5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0C7256D5-1A90-4916-A63E-4E972EE77D63}"/>
              </a:ext>
            </a:extLst>
          </p:cNvPr>
          <p:cNvSpPr>
            <a:spLocks noGrp="1"/>
          </p:cNvSpPr>
          <p:nvPr>
            <p:ph type="title"/>
          </p:nvPr>
        </p:nvSpPr>
        <p:spPr/>
        <p:txBody>
          <a:bodyPr/>
          <a:lstStyle/>
          <a:p>
            <a:r>
              <a:rPr kumimoji="1" lang="ja-JP" altLang="en-US" dirty="0"/>
              <a:t>離隔距離表示ピクトグラム</a:t>
            </a:r>
          </a:p>
        </p:txBody>
      </p:sp>
      <p:pic>
        <p:nvPicPr>
          <p:cNvPr id="7" name="図 6" descr="時計 が含まれている画像&#10;&#10;自動的に生成された説明">
            <a:extLst>
              <a:ext uri="{FF2B5EF4-FFF2-40B4-BE49-F238E27FC236}">
                <a16:creationId xmlns:a16="http://schemas.microsoft.com/office/drawing/2014/main" id="{5F9BABE7-A926-4DB4-9DC7-8B8A6913B0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0512" y="3861048"/>
            <a:ext cx="2462939" cy="2361470"/>
          </a:xfrm>
          <a:prstGeom prst="rect">
            <a:avLst/>
          </a:prstGeom>
        </p:spPr>
      </p:pic>
      <p:sp>
        <p:nvSpPr>
          <p:cNvPr id="8" name="テキスト ボックス 7">
            <a:extLst>
              <a:ext uri="{FF2B5EF4-FFF2-40B4-BE49-F238E27FC236}">
                <a16:creationId xmlns:a16="http://schemas.microsoft.com/office/drawing/2014/main" id="{A6B915E7-ACE7-49BF-8A9E-EED317F0154F}"/>
              </a:ext>
            </a:extLst>
          </p:cNvPr>
          <p:cNvSpPr txBox="1"/>
          <p:nvPr/>
        </p:nvSpPr>
        <p:spPr>
          <a:xfrm>
            <a:off x="3368824" y="1574553"/>
            <a:ext cx="5616624" cy="4154984"/>
          </a:xfrm>
          <a:prstGeom prst="rect">
            <a:avLst/>
          </a:prstGeom>
          <a:noFill/>
          <a:ln w="15875" cmpd="dbl">
            <a:solidFill>
              <a:schemeClr val="accent1"/>
            </a:solidFill>
          </a:ln>
        </p:spPr>
        <p:txBody>
          <a:bodyPr wrap="square" rtlCol="0">
            <a:spAutoFit/>
          </a:bodyPr>
          <a:lstStyle/>
          <a:p>
            <a:r>
              <a:rPr kumimoji="1" lang="ja-JP" altLang="en-US" sz="2400"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ハートライフ病院では、携帯電話が院内の医用電気機器に与える影響を独自に調査した結果、手の長さに相当する</a:t>
            </a:r>
            <a:r>
              <a:rPr kumimoji="1" lang="en-US" altLang="ja-JP" sz="2400"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15cm</a:t>
            </a:r>
            <a:r>
              <a:rPr kumimoji="1" lang="ja-JP" altLang="en-US" sz="2400"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の離隔距離を医用電気機器やペースメーカを持つ人から離せば携帯電話を利用できるようにしています。</a:t>
            </a:r>
            <a:endParaRPr kumimoji="1" lang="en-US" altLang="ja-JP" sz="2400"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2400"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2400"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左記は、ハートライフ病院で利用しているピクトグラムで、”　</a:t>
            </a:r>
            <a:r>
              <a:rPr kumimoji="1" lang="en-US" altLang="ja-JP" sz="2400"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cm</a:t>
            </a:r>
            <a:r>
              <a:rPr kumimoji="1" lang="ja-JP" altLang="en-US" sz="2400"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”のところに”</a:t>
            </a:r>
            <a:r>
              <a:rPr kumimoji="1" lang="en-US" altLang="ja-JP" sz="2400"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15cm</a:t>
            </a:r>
            <a:r>
              <a:rPr kumimoji="1" lang="ja-JP" altLang="en-US" sz="2400"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rPr>
              <a:t>”という数値をいれて利用しています。</a:t>
            </a:r>
          </a:p>
        </p:txBody>
      </p:sp>
      <p:pic>
        <p:nvPicPr>
          <p:cNvPr id="11" name="図 10">
            <a:extLst>
              <a:ext uri="{FF2B5EF4-FFF2-40B4-BE49-F238E27FC236}">
                <a16:creationId xmlns:a16="http://schemas.microsoft.com/office/drawing/2014/main" id="{BD217AD2-D3F8-496B-BA38-F62B63CE2677}"/>
              </a:ext>
            </a:extLst>
          </p:cNvPr>
          <p:cNvPicPr>
            <a:picLocks noChangeAspect="1"/>
          </p:cNvPicPr>
          <p:nvPr/>
        </p:nvPicPr>
        <p:blipFill>
          <a:blip r:embed="rId3"/>
          <a:stretch>
            <a:fillRect/>
          </a:stretch>
        </p:blipFill>
        <p:spPr>
          <a:xfrm>
            <a:off x="715656" y="1524000"/>
            <a:ext cx="2152650" cy="1905000"/>
          </a:xfrm>
          <a:prstGeom prst="rect">
            <a:avLst/>
          </a:prstGeom>
        </p:spPr>
      </p:pic>
    </p:spTree>
    <p:extLst>
      <p:ext uri="{BB962C8B-B14F-4D97-AF65-F5344CB8AC3E}">
        <p14:creationId xmlns:p14="http://schemas.microsoft.com/office/powerpoint/2010/main" val="1482338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159568" y="1268760"/>
            <a:ext cx="9967574" cy="4525963"/>
          </a:xfrm>
        </p:spPr>
        <p:txBody>
          <a:bodyPr>
            <a:normAutofit/>
          </a:bodyPr>
          <a:lstStyle/>
          <a:p>
            <a:r>
              <a:rPr kumimoji="1" lang="en-US" altLang="ja-JP" sz="1800" dirty="0"/>
              <a:t>15cm</a:t>
            </a:r>
            <a:r>
              <a:rPr kumimoji="1" lang="ja-JP" altLang="en-US" sz="1800" dirty="0"/>
              <a:t>の離隔距離を、個人の感覚にたよるのではなく、誰でもいつでも確認できる目安（参考）を身体の一部で提示する工夫をした。</a:t>
            </a:r>
          </a:p>
        </p:txBody>
      </p:sp>
      <p:sp>
        <p:nvSpPr>
          <p:cNvPr id="3" name="タイトル 2"/>
          <p:cNvSpPr>
            <a:spLocks noGrp="1"/>
          </p:cNvSpPr>
          <p:nvPr>
            <p:ph type="title"/>
          </p:nvPr>
        </p:nvSpPr>
        <p:spPr>
          <a:xfrm>
            <a:off x="232184" y="212282"/>
            <a:ext cx="9178516" cy="1143000"/>
          </a:xfrm>
        </p:spPr>
        <p:txBody>
          <a:bodyPr>
            <a:normAutofit fontScale="90000"/>
          </a:bodyPr>
          <a:lstStyle/>
          <a:p>
            <a:r>
              <a:rPr kumimoji="1" lang="ja-JP" altLang="en-US" dirty="0"/>
              <a:t>離隔距離が間違いなく守れる工夫（表示）</a:t>
            </a:r>
            <a:br>
              <a:rPr kumimoji="1" lang="en-US" altLang="ja-JP" dirty="0"/>
            </a:br>
            <a:r>
              <a:rPr kumimoji="1" lang="ja-JP" altLang="en-US" dirty="0" err="1"/>
              <a:t>ー</a:t>
            </a:r>
            <a:r>
              <a:rPr kumimoji="1" lang="ja-JP" altLang="en-US" dirty="0"/>
              <a:t>ー</a:t>
            </a:r>
            <a:r>
              <a:rPr lang="ja-JP" altLang="en-US" dirty="0"/>
              <a:t>身体の一部を参考にする</a:t>
            </a:r>
            <a:endParaRPr kumimoji="1" lang="ja-JP" altLang="en-US" dirty="0"/>
          </a:p>
        </p:txBody>
      </p:sp>
      <p:grpSp>
        <p:nvGrpSpPr>
          <p:cNvPr id="4" name="グループ化 3"/>
          <p:cNvGrpSpPr/>
          <p:nvPr/>
        </p:nvGrpSpPr>
        <p:grpSpPr>
          <a:xfrm>
            <a:off x="232184" y="2000596"/>
            <a:ext cx="4326255" cy="3876676"/>
            <a:chOff x="2789872" y="1490662"/>
            <a:chExt cx="4326255" cy="3876676"/>
          </a:xfrm>
        </p:grpSpPr>
        <p:sp>
          <p:nvSpPr>
            <p:cNvPr id="5" name="テキスト ボックス 12"/>
            <p:cNvSpPr txBox="1"/>
            <p:nvPr/>
          </p:nvSpPr>
          <p:spPr>
            <a:xfrm>
              <a:off x="2789872" y="1973208"/>
              <a:ext cx="3879850" cy="8077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US" sz="1600" kern="100" dirty="0">
                  <a:effectLst/>
                  <a:latin typeface="メイリオ"/>
                  <a:ea typeface="ＭＳ 明朝"/>
                  <a:cs typeface="Times New Roman"/>
                </a:rPr>
                <a:t>15cm</a:t>
              </a:r>
              <a:r>
                <a:rPr lang="ja-JP" sz="1600" kern="100" dirty="0">
                  <a:effectLst/>
                  <a:ea typeface="メイリオ"/>
                  <a:cs typeface="Times New Roman"/>
                </a:rPr>
                <a:t>の目安</a:t>
              </a:r>
              <a:endParaRPr lang="ja-JP" sz="1050" kern="100" dirty="0">
                <a:effectLst/>
                <a:ea typeface="ＭＳ 明朝"/>
                <a:cs typeface="Times New Roman"/>
              </a:endParaRPr>
            </a:p>
            <a:p>
              <a:pPr algn="ctr">
                <a:spcAft>
                  <a:spcPts val="0"/>
                </a:spcAft>
              </a:pPr>
              <a:r>
                <a:rPr lang="en-US" sz="1600" kern="100" dirty="0">
                  <a:effectLst/>
                  <a:latin typeface="メイリオ"/>
                  <a:ea typeface="ＭＳ 明朝"/>
                  <a:cs typeface="Times New Roman"/>
                </a:rPr>
                <a:t>15cm or more criteria</a:t>
              </a:r>
              <a:endParaRPr lang="ja-JP" sz="1050" kern="100" dirty="0">
                <a:effectLst/>
                <a:ea typeface="ＭＳ 明朝"/>
                <a:cs typeface="Times New Roman"/>
              </a:endParaRPr>
            </a:p>
          </p:txBody>
        </p:sp>
        <p:grpSp>
          <p:nvGrpSpPr>
            <p:cNvPr id="6" name="グループ化 5"/>
            <p:cNvGrpSpPr/>
            <p:nvPr/>
          </p:nvGrpSpPr>
          <p:grpSpPr>
            <a:xfrm>
              <a:off x="2929572" y="1490662"/>
              <a:ext cx="4186555" cy="3876676"/>
              <a:chOff x="2929572" y="1490662"/>
              <a:chExt cx="4186555" cy="3876676"/>
            </a:xfrm>
          </p:grpSpPr>
          <p:grpSp>
            <p:nvGrpSpPr>
              <p:cNvPr id="7" name="グループ化 6"/>
              <p:cNvGrpSpPr/>
              <p:nvPr/>
            </p:nvGrpSpPr>
            <p:grpSpPr>
              <a:xfrm>
                <a:off x="3107372" y="2586673"/>
                <a:ext cx="4008755" cy="2216150"/>
                <a:chOff x="0" y="0"/>
                <a:chExt cx="4009213" cy="2216150"/>
              </a:xfrm>
            </p:grpSpPr>
            <p:pic>
              <p:nvPicPr>
                <p:cNvPr id="12" name="図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77645" cy="2216150"/>
                </a:xfrm>
                <a:prstGeom prst="rect">
                  <a:avLst/>
                </a:prstGeom>
                <a:noFill/>
                <a:ln>
                  <a:noFill/>
                </a:ln>
              </p:spPr>
            </p:pic>
            <p:cxnSp>
              <p:nvCxnSpPr>
                <p:cNvPr id="13" name="直線コネクタ 12"/>
                <p:cNvCxnSpPr/>
                <p:nvPr/>
              </p:nvCxnSpPr>
              <p:spPr>
                <a:xfrm>
                  <a:off x="414574" y="63795"/>
                  <a:ext cx="146651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414670" y="1796902"/>
                  <a:ext cx="146685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a:off x="1509812" y="85060"/>
                  <a:ext cx="0" cy="1692000"/>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テキスト ボックス 9"/>
                <p:cNvSpPr txBox="1"/>
                <p:nvPr/>
              </p:nvSpPr>
              <p:spPr>
                <a:xfrm>
                  <a:off x="1626110" y="489083"/>
                  <a:ext cx="2383103" cy="90377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sz="2000" kern="100">
                      <a:effectLst/>
                      <a:latin typeface="メイリオ" panose="020B0604030504040204" pitchFamily="50" charset="-128"/>
                      <a:ea typeface="メイリオ" panose="020B0604030504040204" pitchFamily="50" charset="-128"/>
                      <a:cs typeface="メイリオ" panose="020B0604030504040204" pitchFamily="50" charset="-128"/>
                    </a:rPr>
                    <a:t>約</a:t>
                  </a:r>
                  <a:r>
                    <a:rPr lang="en-US" sz="2000" kern="100">
                      <a:effectLst/>
                      <a:latin typeface="メイリオ" panose="020B0604030504040204" pitchFamily="50" charset="-128"/>
                      <a:ea typeface="メイリオ" panose="020B0604030504040204" pitchFamily="50" charset="-128"/>
                      <a:cs typeface="メイリオ" panose="020B0604030504040204" pitchFamily="50" charset="-128"/>
                    </a:rPr>
                    <a:t>15cm</a:t>
                  </a:r>
                  <a:endParaRPr lang="ja-JP" sz="1050" kern="100">
                    <a:effectLst/>
                    <a:latin typeface="メイリオ" panose="020B0604030504040204" pitchFamily="50" charset="-128"/>
                    <a:ea typeface="メイリオ" panose="020B0604030504040204" pitchFamily="50" charset="-128"/>
                    <a:cs typeface="メイリオ" panose="020B0604030504040204" pitchFamily="50" charset="-128"/>
                  </a:endParaRPr>
                </a:p>
                <a:p>
                  <a:pPr algn="just">
                    <a:spcAft>
                      <a:spcPts val="0"/>
                    </a:spcAft>
                  </a:pPr>
                  <a:r>
                    <a:rPr lang="en-US" sz="1600" kern="100">
                      <a:effectLst/>
                      <a:latin typeface="メイリオ" panose="020B0604030504040204" pitchFamily="50" charset="-128"/>
                      <a:ea typeface="メイリオ" panose="020B0604030504040204" pitchFamily="50" charset="-128"/>
                      <a:cs typeface="メイリオ" panose="020B0604030504040204" pitchFamily="50" charset="-128"/>
                    </a:rPr>
                    <a:t>15cm or more</a:t>
                  </a:r>
                  <a:endParaRPr lang="ja-JP" sz="1050" kern="100">
                    <a:effectLst/>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8" name="角丸四角形 7"/>
              <p:cNvSpPr/>
              <p:nvPr/>
            </p:nvSpPr>
            <p:spPr>
              <a:xfrm>
                <a:off x="2929572" y="1767523"/>
                <a:ext cx="3599815" cy="3599815"/>
              </a:xfrm>
              <a:prstGeom prst="roundRect">
                <a:avLst/>
              </a:prstGeom>
              <a:noFill/>
              <a:ln w="4445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テキスト ボックス 4"/>
              <p:cNvSpPr txBox="1"/>
              <p:nvPr/>
            </p:nvSpPr>
            <p:spPr>
              <a:xfrm>
                <a:off x="3432492" y="1490662"/>
                <a:ext cx="2593975" cy="482545"/>
              </a:xfrm>
              <a:prstGeom prst="rect">
                <a:avLst/>
              </a:prstGeom>
              <a:solidFill>
                <a:schemeClr val="accent4"/>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50000"/>
                  </a:lnSpc>
                  <a:spcAft>
                    <a:spcPts val="0"/>
                  </a:spcAft>
                </a:pPr>
                <a:r>
                  <a:rPr lang="ja-JP" sz="1800" kern="100" dirty="0">
                    <a:solidFill>
                      <a:srgbClr val="FFFFFF"/>
                    </a:solidFill>
                    <a:effectLst/>
                    <a:latin typeface="メイリオ" panose="020B0604030504040204" pitchFamily="50" charset="-128"/>
                    <a:ea typeface="メイリオ" panose="020B0604030504040204" pitchFamily="50" charset="-128"/>
                    <a:cs typeface="メイリオ" panose="020B0604030504040204" pitchFamily="50" charset="-128"/>
                  </a:rPr>
                  <a:t>参考　reference</a:t>
                </a:r>
                <a:endParaRPr lang="ja-JP" sz="1050"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テキスト ボックス 10"/>
              <p:cNvSpPr txBox="1"/>
              <p:nvPr/>
            </p:nvSpPr>
            <p:spPr>
              <a:xfrm>
                <a:off x="3198812" y="4797152"/>
                <a:ext cx="3061970" cy="4191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sz="1600" kern="100">
                    <a:effectLst/>
                    <a:latin typeface="メイリオ" panose="020B0604030504040204" pitchFamily="50" charset="-128"/>
                    <a:ea typeface="メイリオ" panose="020B0604030504040204" pitchFamily="50" charset="-128"/>
                    <a:cs typeface="メイリオ" panose="020B0604030504040204" pitchFamily="50" charset="-128"/>
                  </a:rPr>
                  <a:t>中指の先端から手首のしわまで</a:t>
                </a:r>
                <a:endParaRPr lang="ja-JP" sz="1050" kern="100">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テキスト ボックス 2"/>
              <p:cNvSpPr txBox="1"/>
              <p:nvPr/>
            </p:nvSpPr>
            <p:spPr>
              <a:xfrm>
                <a:off x="4037647" y="4460558"/>
                <a:ext cx="2632075" cy="34226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ja-JP" sz="1400" dirty="0">
                    <a:effectLst/>
                    <a:latin typeface="メイリオ" panose="020B0604030504040204" pitchFamily="50" charset="-128"/>
                    <a:ea typeface="メイリオ" panose="020B0604030504040204" pitchFamily="50" charset="-128"/>
                    <a:cs typeface="メイリオ" panose="020B0604030504040204" pitchFamily="50" charset="-128"/>
                  </a:rPr>
                  <a:t>【大人の手 Adult hand】</a:t>
                </a:r>
                <a:r>
                  <a:rPr lang="ja-JP" dirty="0">
                    <a:effectLst/>
                    <a:latin typeface="メイリオ" panose="020B0604030504040204" pitchFamily="50" charset="-128"/>
                    <a:ea typeface="メイリオ" panose="020B0604030504040204" pitchFamily="50" charset="-128"/>
                    <a:cs typeface="メイリオ" panose="020B0604030504040204" pitchFamily="50" charset="-128"/>
                  </a:rPr>
                  <a:t> </a:t>
                </a:r>
                <a:r>
                  <a:rPr lang="en-US" sz="1600" kern="100" dirty="0">
                    <a:effectLst/>
                    <a:latin typeface="メイリオ" panose="020B0604030504040204" pitchFamily="50" charset="-128"/>
                    <a:ea typeface="メイリオ" panose="020B0604030504040204" pitchFamily="50" charset="-128"/>
                    <a:cs typeface="メイリオ" panose="020B0604030504040204" pitchFamily="50" charset="-128"/>
                  </a:rPr>
                  <a:t> </a:t>
                </a:r>
                <a:endParaRPr lang="ja-JP" sz="1050"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grpSp>
      </p:grpSp>
      <p:sp>
        <p:nvSpPr>
          <p:cNvPr id="17" name="正方形/長方形 16"/>
          <p:cNvSpPr/>
          <p:nvPr/>
        </p:nvSpPr>
        <p:spPr>
          <a:xfrm>
            <a:off x="0" y="5936122"/>
            <a:ext cx="6501680" cy="923330"/>
          </a:xfrm>
          <a:prstGeom prst="rect">
            <a:avLst/>
          </a:prstGeom>
          <a:solidFill>
            <a:schemeClr val="bg1"/>
          </a:solidFill>
        </p:spPr>
        <p:txBody>
          <a:bodyPr wrap="square">
            <a:spAutoFit/>
          </a:bodyPr>
          <a:lstStyle/>
          <a:p>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引用</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a:t>
            </a: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河内まき子、</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2012</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AIST</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日本人の手の寸法データ。</a:t>
            </a:r>
            <a:r>
              <a:rPr lang="en-US" altLang="ja-JP" dirty="0">
                <a:latin typeface="メイリオ" panose="020B0604030504040204" pitchFamily="50" charset="-128"/>
                <a:ea typeface="メイリオ" panose="020B0604030504040204" pitchFamily="50" charset="-128"/>
                <a:cs typeface="メイリオ" panose="020B0604030504040204" pitchFamily="50" charset="-128"/>
              </a:rPr>
              <a:t>https://www.dh.aist.go.jp/database/hand/index.html</a:t>
            </a:r>
            <a:endParaRPr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84825" y="4151290"/>
            <a:ext cx="4787486" cy="19816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4268" y="2287104"/>
            <a:ext cx="3540038" cy="16459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テキスト ボックス 19"/>
          <p:cNvSpPr txBox="1"/>
          <p:nvPr/>
        </p:nvSpPr>
        <p:spPr>
          <a:xfrm>
            <a:off x="5904268" y="1767171"/>
            <a:ext cx="3801260" cy="646331"/>
          </a:xfrm>
          <a:prstGeom prst="rect">
            <a:avLst/>
          </a:prstGeom>
          <a:noFill/>
        </p:spPr>
        <p:txBody>
          <a:bodyPr wrap="square" rtlCol="0">
            <a:spAutoFit/>
          </a:bodyPr>
          <a:lstStyle/>
          <a:p>
            <a:r>
              <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rPr>
              <a:t>◎個人の感覚だとばらつく！！</a:t>
            </a:r>
            <a:endParaRPr kumimoji="1" lang="en-US" altLang="ja-JP" sz="20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Q</a:t>
            </a:r>
            <a:r>
              <a:rPr lang="ja-JP" altLang="en-US" sz="1600" dirty="0" err="1">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15</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㎝の線を書いてください</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下矢印 20"/>
          <p:cNvSpPr/>
          <p:nvPr/>
        </p:nvSpPr>
        <p:spPr>
          <a:xfrm>
            <a:off x="7288865" y="3869565"/>
            <a:ext cx="426225" cy="465152"/>
          </a:xfrm>
          <a:prstGeom prst="downArrow">
            <a:avLst>
              <a:gd name="adj1" fmla="val 50000"/>
              <a:gd name="adj2" fmla="val 6085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p:cNvSpPr txBox="1"/>
          <p:nvPr/>
        </p:nvSpPr>
        <p:spPr>
          <a:xfrm>
            <a:off x="4023022" y="3914121"/>
            <a:ext cx="3801260" cy="400110"/>
          </a:xfrm>
          <a:prstGeom prst="rect">
            <a:avLst/>
          </a:prstGeom>
          <a:noFill/>
        </p:spPr>
        <p:txBody>
          <a:bodyPr wrap="square" rtlCol="0">
            <a:spAutoFit/>
          </a:bodyPr>
          <a:lstStyle/>
          <a:p>
            <a:r>
              <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rPr>
              <a:t>◎きちんとした統計データ</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8964474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9E3EE52-FF97-40CD-B713-823B0875926C}"/>
              </a:ext>
            </a:extLst>
          </p:cNvPr>
          <p:cNvSpPr>
            <a:spLocks noGrp="1"/>
          </p:cNvSpPr>
          <p:nvPr>
            <p:ph idx="1"/>
          </p:nvPr>
        </p:nvSpPr>
        <p:spPr>
          <a:xfrm>
            <a:off x="495300" y="1268760"/>
            <a:ext cx="8915400" cy="425851"/>
          </a:xfr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0800000" scaled="1"/>
            <a:tileRect/>
          </a:gradFill>
        </p:spPr>
        <p:txBody>
          <a:bodyPr>
            <a:normAutofit fontScale="92500" lnSpcReduction="20000"/>
          </a:bodyPr>
          <a:lstStyle/>
          <a:p>
            <a:pPr marL="109728" indent="0">
              <a:buNone/>
            </a:pPr>
            <a:r>
              <a:rPr kumimoji="1" lang="en-US" altLang="ja-JP" dirty="0"/>
              <a:t>6</a:t>
            </a:r>
            <a:r>
              <a:rPr kumimoji="1" lang="ja-JP" altLang="en-US" dirty="0"/>
              <a:t>　禁止 </a:t>
            </a:r>
            <a:r>
              <a:rPr kumimoji="1" lang="en-US" altLang="ja-JP" dirty="0"/>
              <a:t>Prohibition(</a:t>
            </a:r>
            <a:r>
              <a:rPr kumimoji="1" lang="ja-JP" altLang="en-US" dirty="0"/>
              <a:t>推奨度</a:t>
            </a:r>
            <a:r>
              <a:rPr kumimoji="1" lang="en-US" altLang="ja-JP" dirty="0"/>
              <a:t>A)</a:t>
            </a:r>
          </a:p>
        </p:txBody>
      </p:sp>
      <p:sp>
        <p:nvSpPr>
          <p:cNvPr id="3" name="タイトル 2">
            <a:extLst>
              <a:ext uri="{FF2B5EF4-FFF2-40B4-BE49-F238E27FC236}">
                <a16:creationId xmlns:a16="http://schemas.microsoft.com/office/drawing/2014/main" id="{7EFB151D-307A-48EB-A1DF-1099062281F1}"/>
              </a:ext>
            </a:extLst>
          </p:cNvPr>
          <p:cNvSpPr>
            <a:spLocks noGrp="1"/>
          </p:cNvSpPr>
          <p:nvPr>
            <p:ph type="title"/>
          </p:nvPr>
        </p:nvSpPr>
        <p:spPr/>
        <p:txBody>
          <a:bodyPr/>
          <a:lstStyle/>
          <a:p>
            <a:r>
              <a:rPr kumimoji="1" lang="ja-JP" altLang="en-US" dirty="0"/>
              <a:t>ピクトグラム例</a:t>
            </a:r>
          </a:p>
        </p:txBody>
      </p:sp>
      <p:pic>
        <p:nvPicPr>
          <p:cNvPr id="158" name="図 157">
            <a:extLst>
              <a:ext uri="{FF2B5EF4-FFF2-40B4-BE49-F238E27FC236}">
                <a16:creationId xmlns:a16="http://schemas.microsoft.com/office/drawing/2014/main" id="{9B0BF8A0-D9F3-4308-AE1F-B4E471B2B1FA}"/>
              </a:ext>
            </a:extLst>
          </p:cNvPr>
          <p:cNvPicPr>
            <a:picLocks noChangeAspect="1"/>
          </p:cNvPicPr>
          <p:nvPr/>
        </p:nvPicPr>
        <p:blipFill>
          <a:blip r:embed="rId2"/>
          <a:stretch>
            <a:fillRect/>
          </a:stretch>
        </p:blipFill>
        <p:spPr>
          <a:xfrm>
            <a:off x="456810" y="1795704"/>
            <a:ext cx="8992379" cy="3505504"/>
          </a:xfrm>
          <a:prstGeom prst="rect">
            <a:avLst/>
          </a:prstGeom>
        </p:spPr>
      </p:pic>
      <p:sp>
        <p:nvSpPr>
          <p:cNvPr id="159" name="テキスト ボックス 158">
            <a:extLst>
              <a:ext uri="{FF2B5EF4-FFF2-40B4-BE49-F238E27FC236}">
                <a16:creationId xmlns:a16="http://schemas.microsoft.com/office/drawing/2014/main" id="{65614A8E-47C1-4D1B-B9CE-958D052CF9E6}"/>
              </a:ext>
            </a:extLst>
          </p:cNvPr>
          <p:cNvSpPr txBox="1"/>
          <p:nvPr/>
        </p:nvSpPr>
        <p:spPr>
          <a:xfrm>
            <a:off x="827259" y="5517232"/>
            <a:ext cx="8448275" cy="1077218"/>
          </a:xfrm>
          <a:prstGeom prst="rect">
            <a:avLst/>
          </a:prstGeom>
          <a:solidFill>
            <a:schemeClr val="bg1"/>
          </a:solidFill>
          <a:ln w="15875" cmpd="dbl">
            <a:solidFill>
              <a:schemeClr val="accent1"/>
            </a:solidFill>
          </a:ln>
        </p:spPr>
        <p:txBody>
          <a:bodyPr wrap="none" rtlCol="0">
            <a:spAutoFit/>
          </a:bodyPr>
          <a:lstStyle/>
          <a:p>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出展：公益財団法人交通エコロジー・モビリティ財団</a:t>
            </a:r>
          </a:p>
          <a:p>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このページに記載のピクトグラムの利用に際しては以下の</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URL</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をご確認ください。</a:t>
            </a:r>
          </a:p>
          <a:p>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http://www.ecomo.or.jp/barrierfree/pictogram/picto_006%E3%80%802017.html</a:t>
            </a:r>
          </a:p>
          <a:p>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http://www.ecomo.or.jp/barrierfree/pictogram/picto_about2017.html </a:t>
            </a:r>
          </a:p>
        </p:txBody>
      </p:sp>
    </p:spTree>
    <p:extLst>
      <p:ext uri="{BB962C8B-B14F-4D97-AF65-F5344CB8AC3E}">
        <p14:creationId xmlns:p14="http://schemas.microsoft.com/office/powerpoint/2010/main" val="792322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9E3EE52-FF97-40CD-B713-823B0875926C}"/>
              </a:ext>
            </a:extLst>
          </p:cNvPr>
          <p:cNvSpPr>
            <a:spLocks noGrp="1"/>
          </p:cNvSpPr>
          <p:nvPr>
            <p:ph idx="1"/>
          </p:nvPr>
        </p:nvSpPr>
        <p:spPr>
          <a:xfrm>
            <a:off x="495300" y="1268760"/>
            <a:ext cx="8915400" cy="425851"/>
          </a:xfr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0800000" scaled="1"/>
            <a:tileRect/>
          </a:gradFill>
        </p:spPr>
        <p:txBody>
          <a:bodyPr>
            <a:normAutofit fontScale="92500" lnSpcReduction="20000"/>
          </a:bodyPr>
          <a:lstStyle/>
          <a:p>
            <a:pPr marL="109728" indent="0">
              <a:buNone/>
            </a:pPr>
            <a:r>
              <a:rPr lang="en-US" altLang="ja-JP" dirty="0"/>
              <a:t>7</a:t>
            </a:r>
            <a:r>
              <a:rPr kumimoji="1" lang="ja-JP" altLang="en-US" dirty="0"/>
              <a:t>　</a:t>
            </a:r>
            <a:r>
              <a:rPr lang="ja-JP" altLang="en-US" dirty="0"/>
              <a:t>注意　</a:t>
            </a:r>
            <a:r>
              <a:rPr lang="en-US" altLang="ja-JP" dirty="0"/>
              <a:t>Warning</a:t>
            </a:r>
            <a:r>
              <a:rPr kumimoji="1" lang="en-US" altLang="ja-JP" dirty="0"/>
              <a:t>(</a:t>
            </a:r>
            <a:r>
              <a:rPr kumimoji="1" lang="ja-JP" altLang="en-US" dirty="0"/>
              <a:t>推奨度</a:t>
            </a:r>
            <a:r>
              <a:rPr kumimoji="1" lang="en-US" altLang="ja-JP" dirty="0"/>
              <a:t>A)</a:t>
            </a:r>
          </a:p>
        </p:txBody>
      </p:sp>
      <p:sp>
        <p:nvSpPr>
          <p:cNvPr id="3" name="タイトル 2">
            <a:extLst>
              <a:ext uri="{FF2B5EF4-FFF2-40B4-BE49-F238E27FC236}">
                <a16:creationId xmlns:a16="http://schemas.microsoft.com/office/drawing/2014/main" id="{7EFB151D-307A-48EB-A1DF-1099062281F1}"/>
              </a:ext>
            </a:extLst>
          </p:cNvPr>
          <p:cNvSpPr>
            <a:spLocks noGrp="1"/>
          </p:cNvSpPr>
          <p:nvPr>
            <p:ph type="title"/>
          </p:nvPr>
        </p:nvSpPr>
        <p:spPr/>
        <p:txBody>
          <a:bodyPr/>
          <a:lstStyle/>
          <a:p>
            <a:r>
              <a:rPr kumimoji="1" lang="ja-JP" altLang="en-US" dirty="0"/>
              <a:t>ピクトグラム例</a:t>
            </a:r>
          </a:p>
        </p:txBody>
      </p:sp>
      <p:pic>
        <p:nvPicPr>
          <p:cNvPr id="4" name="図 3">
            <a:extLst>
              <a:ext uri="{FF2B5EF4-FFF2-40B4-BE49-F238E27FC236}">
                <a16:creationId xmlns:a16="http://schemas.microsoft.com/office/drawing/2014/main" id="{1C9D1EDD-00F6-413C-8EBA-62B4ED8F2CA3}"/>
              </a:ext>
            </a:extLst>
          </p:cNvPr>
          <p:cNvPicPr>
            <a:picLocks noChangeAspect="1"/>
          </p:cNvPicPr>
          <p:nvPr/>
        </p:nvPicPr>
        <p:blipFill>
          <a:blip r:embed="rId2"/>
          <a:stretch>
            <a:fillRect/>
          </a:stretch>
        </p:blipFill>
        <p:spPr>
          <a:xfrm>
            <a:off x="493389" y="1916832"/>
            <a:ext cx="8919221" cy="2219136"/>
          </a:xfrm>
          <a:prstGeom prst="rect">
            <a:avLst/>
          </a:prstGeom>
        </p:spPr>
      </p:pic>
      <p:sp>
        <p:nvSpPr>
          <p:cNvPr id="15" name="テキスト ボックス 14">
            <a:extLst>
              <a:ext uri="{FF2B5EF4-FFF2-40B4-BE49-F238E27FC236}">
                <a16:creationId xmlns:a16="http://schemas.microsoft.com/office/drawing/2014/main" id="{E600BA9C-1743-45E9-81C7-B61AD2538067}"/>
              </a:ext>
            </a:extLst>
          </p:cNvPr>
          <p:cNvSpPr txBox="1"/>
          <p:nvPr/>
        </p:nvSpPr>
        <p:spPr>
          <a:xfrm>
            <a:off x="827259" y="5517232"/>
            <a:ext cx="8448275" cy="1077218"/>
          </a:xfrm>
          <a:prstGeom prst="rect">
            <a:avLst/>
          </a:prstGeom>
          <a:solidFill>
            <a:schemeClr val="bg1"/>
          </a:solidFill>
          <a:ln w="15875" cmpd="dbl">
            <a:solidFill>
              <a:schemeClr val="accent1"/>
            </a:solidFill>
          </a:ln>
        </p:spPr>
        <p:txBody>
          <a:bodyPr wrap="none" rtlCol="0">
            <a:spAutoFit/>
          </a:bodyPr>
          <a:lstStyle/>
          <a:p>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出展：公益財団法人交通エコロジー・モビリティ財団</a:t>
            </a:r>
          </a:p>
          <a:p>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このページに記載のピクトグラムの利用に際しては以下の</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URL</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をご確認ください。</a:t>
            </a:r>
          </a:p>
          <a:p>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http://www.ecomo.or.jp/barrierfree/pictogram/picto_007%E3%80%802017.html</a:t>
            </a:r>
          </a:p>
          <a:p>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http://www.ecomo.or.jp/barrierfree/pictogram/picto_about2017.html </a:t>
            </a:r>
          </a:p>
        </p:txBody>
      </p:sp>
    </p:spTree>
    <p:extLst>
      <p:ext uri="{BB962C8B-B14F-4D97-AF65-F5344CB8AC3E}">
        <p14:creationId xmlns:p14="http://schemas.microsoft.com/office/powerpoint/2010/main" val="21074868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9E3EE52-FF97-40CD-B713-823B0875926C}"/>
              </a:ext>
            </a:extLst>
          </p:cNvPr>
          <p:cNvSpPr>
            <a:spLocks noGrp="1"/>
          </p:cNvSpPr>
          <p:nvPr>
            <p:ph idx="1"/>
          </p:nvPr>
        </p:nvSpPr>
        <p:spPr>
          <a:xfrm>
            <a:off x="495300" y="1268760"/>
            <a:ext cx="8915400" cy="425851"/>
          </a:xfr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0800000" scaled="1"/>
            <a:tileRect/>
          </a:gradFill>
        </p:spPr>
        <p:txBody>
          <a:bodyPr>
            <a:normAutofit fontScale="92500" lnSpcReduction="20000"/>
          </a:bodyPr>
          <a:lstStyle/>
          <a:p>
            <a:pPr marL="109728" indent="0">
              <a:buNone/>
            </a:pPr>
            <a:r>
              <a:rPr kumimoji="1" lang="en-US" altLang="ja-JP" dirty="0"/>
              <a:t>8</a:t>
            </a:r>
            <a:r>
              <a:rPr kumimoji="1" lang="ja-JP" altLang="en-US" dirty="0"/>
              <a:t>　指示</a:t>
            </a:r>
            <a:r>
              <a:rPr lang="ja-JP" altLang="en-US" dirty="0"/>
              <a:t>　</a:t>
            </a:r>
            <a:r>
              <a:rPr lang="en-US" altLang="ja-JP" dirty="0"/>
              <a:t>Mandatory</a:t>
            </a:r>
            <a:r>
              <a:rPr kumimoji="1" lang="en-US" altLang="ja-JP" dirty="0"/>
              <a:t>(</a:t>
            </a:r>
            <a:r>
              <a:rPr kumimoji="1" lang="ja-JP" altLang="en-US" dirty="0"/>
              <a:t>推奨度</a:t>
            </a:r>
            <a:r>
              <a:rPr kumimoji="1" lang="en-US" altLang="ja-JP" dirty="0"/>
              <a:t>A,B</a:t>
            </a:r>
            <a:r>
              <a:rPr kumimoji="1" lang="ja-JP" altLang="en-US" dirty="0"/>
              <a:t>の一部</a:t>
            </a:r>
            <a:r>
              <a:rPr kumimoji="1" lang="en-US" altLang="ja-JP" dirty="0"/>
              <a:t>)</a:t>
            </a:r>
          </a:p>
        </p:txBody>
      </p:sp>
      <p:sp>
        <p:nvSpPr>
          <p:cNvPr id="3" name="タイトル 2">
            <a:extLst>
              <a:ext uri="{FF2B5EF4-FFF2-40B4-BE49-F238E27FC236}">
                <a16:creationId xmlns:a16="http://schemas.microsoft.com/office/drawing/2014/main" id="{7EFB151D-307A-48EB-A1DF-1099062281F1}"/>
              </a:ext>
            </a:extLst>
          </p:cNvPr>
          <p:cNvSpPr>
            <a:spLocks noGrp="1"/>
          </p:cNvSpPr>
          <p:nvPr>
            <p:ph type="title"/>
          </p:nvPr>
        </p:nvSpPr>
        <p:spPr/>
        <p:txBody>
          <a:bodyPr/>
          <a:lstStyle/>
          <a:p>
            <a:r>
              <a:rPr kumimoji="1" lang="ja-JP" altLang="en-US" dirty="0"/>
              <a:t>ピクトグラム例</a:t>
            </a:r>
          </a:p>
        </p:txBody>
      </p:sp>
      <p:pic>
        <p:nvPicPr>
          <p:cNvPr id="122" name="図 121">
            <a:extLst>
              <a:ext uri="{FF2B5EF4-FFF2-40B4-BE49-F238E27FC236}">
                <a16:creationId xmlns:a16="http://schemas.microsoft.com/office/drawing/2014/main" id="{A163E91C-A11D-42F3-875A-43983D9F9006}"/>
              </a:ext>
            </a:extLst>
          </p:cNvPr>
          <p:cNvPicPr>
            <a:picLocks noChangeAspect="1"/>
          </p:cNvPicPr>
          <p:nvPr/>
        </p:nvPicPr>
        <p:blipFill>
          <a:blip r:embed="rId2"/>
          <a:stretch>
            <a:fillRect/>
          </a:stretch>
        </p:blipFill>
        <p:spPr>
          <a:xfrm>
            <a:off x="488504" y="1916832"/>
            <a:ext cx="6145301" cy="2365453"/>
          </a:xfrm>
          <a:prstGeom prst="rect">
            <a:avLst/>
          </a:prstGeom>
        </p:spPr>
      </p:pic>
      <p:sp>
        <p:nvSpPr>
          <p:cNvPr id="78" name="テキスト ボックス 77">
            <a:extLst>
              <a:ext uri="{FF2B5EF4-FFF2-40B4-BE49-F238E27FC236}">
                <a16:creationId xmlns:a16="http://schemas.microsoft.com/office/drawing/2014/main" id="{88CE8179-7D12-44D3-B5B9-0EC3BDFF9AE1}"/>
              </a:ext>
            </a:extLst>
          </p:cNvPr>
          <p:cNvSpPr txBox="1"/>
          <p:nvPr/>
        </p:nvSpPr>
        <p:spPr>
          <a:xfrm>
            <a:off x="827259" y="5517232"/>
            <a:ext cx="8448275" cy="1077218"/>
          </a:xfrm>
          <a:prstGeom prst="rect">
            <a:avLst/>
          </a:prstGeom>
          <a:solidFill>
            <a:schemeClr val="bg1"/>
          </a:solidFill>
          <a:ln w="15875" cmpd="dbl">
            <a:solidFill>
              <a:schemeClr val="accent1"/>
            </a:solidFill>
          </a:ln>
        </p:spPr>
        <p:txBody>
          <a:bodyPr wrap="none" rtlCol="0">
            <a:spAutoFit/>
          </a:bodyPr>
          <a:lstStyle/>
          <a:p>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出展：公益財団法人交通エコロジー・モビリティ財団</a:t>
            </a:r>
          </a:p>
          <a:p>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このページに記載のピクトグラムの利用に際しては以下の</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URL</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をご確認ください。</a:t>
            </a:r>
          </a:p>
          <a:p>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http://www.ecomo.or.jp/barrierfree/pictogram/picto_008%E3%80%802017.html</a:t>
            </a:r>
          </a:p>
          <a:p>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http://www.ecomo.or.jp/barrierfree/pictogram/picto_about2017.html </a:t>
            </a:r>
          </a:p>
        </p:txBody>
      </p:sp>
    </p:spTree>
    <p:extLst>
      <p:ext uri="{BB962C8B-B14F-4D97-AF65-F5344CB8AC3E}">
        <p14:creationId xmlns:p14="http://schemas.microsoft.com/office/powerpoint/2010/main" val="26055399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ビジネス">
  <a:themeElements>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ビジネス">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ビジネス">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txDef>
      <a:spPr>
        <a:noFill/>
        <a:ln w="15875" cmpd="dbl">
          <a:solidFill>
            <a:schemeClr val="accent1"/>
          </a:solidFill>
        </a:ln>
      </a:spPr>
      <a:bodyPr wrap="square" rtlCol="0">
        <a:spAutoFit/>
      </a:bodyPr>
      <a:lstStyle>
        <a:defPPr algn="ctr">
          <a:defRPr sz="2400" dirty="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4646</TotalTime>
  <Words>606</Words>
  <Application>Microsoft Office PowerPoint</Application>
  <PresentationFormat>A4 210 x 297 mm</PresentationFormat>
  <Paragraphs>59</Paragraphs>
  <Slides>8</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8</vt:i4>
      </vt:variant>
    </vt:vector>
  </HeadingPairs>
  <TitlesOfParts>
    <vt:vector size="15" baseType="lpstr">
      <vt:lpstr>メイリオ</vt:lpstr>
      <vt:lpstr>Calibri</vt:lpstr>
      <vt:lpstr>Lucida Sans Unicode</vt:lpstr>
      <vt:lpstr>Verdana</vt:lpstr>
      <vt:lpstr>Wingdings 2</vt:lpstr>
      <vt:lpstr>Wingdings 3</vt:lpstr>
      <vt:lpstr>ビジネス</vt:lpstr>
      <vt:lpstr>ピクトグラム例 </vt:lpstr>
      <vt:lpstr>携帯電話使用上の注意があります</vt:lpstr>
      <vt:lpstr>①ピクトグラム使用例</vt:lpstr>
      <vt:lpstr>離隔距離表示ピクトグラム</vt:lpstr>
      <vt:lpstr>離隔距離が間違いなく守れる工夫（表示） ーー身体の一部を参考にする</vt:lpstr>
      <vt:lpstr>ピクトグラム例</vt:lpstr>
      <vt:lpstr>ピクトグラム例</vt:lpstr>
      <vt:lpstr>ピクトグラム例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FJ-USER</dc:creator>
  <cp:lastModifiedBy>arib</cp:lastModifiedBy>
  <cp:revision>250</cp:revision>
  <cp:lastPrinted>2017-11-21T14:55:40Z</cp:lastPrinted>
  <dcterms:created xsi:type="dcterms:W3CDTF">2016-06-09T10:02:18Z</dcterms:created>
  <dcterms:modified xsi:type="dcterms:W3CDTF">2020-04-13T04:26:56Z</dcterms:modified>
</cp:coreProperties>
</file>